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81" r:id="rId2"/>
    <p:sldId id="256" r:id="rId3"/>
    <p:sldId id="257" r:id="rId4"/>
    <p:sldId id="258" r:id="rId5"/>
    <p:sldId id="259" r:id="rId6"/>
    <p:sldId id="261" r:id="rId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661"/>
    <a:srgbClr val="3333FF"/>
    <a:srgbClr val="FC968E"/>
    <a:srgbClr val="DB7EEE"/>
    <a:srgbClr val="E09E97"/>
    <a:srgbClr val="FA4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11C85-CE26-485C-AD65-B40C8D6BF591}" type="datetimeFigureOut">
              <a:rPr lang="vi-VN" smtClean="0"/>
              <a:t>14/09/2022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040A5-FEE6-450D-8B89-723A688876A0}" type="slidenum">
              <a:rPr lang="vi-VN" smtClean="0"/>
              <a:t>‹#›</a:t>
            </a:fld>
            <a:endParaRPr lang="vi-VN"/>
          </a:p>
        </p:txBody>
      </p:sp>
    </p:spTree>
    <p:extLst>
      <p:ext uri="{BB962C8B-B14F-4D97-AF65-F5344CB8AC3E}">
        <p14:creationId xmlns:p14="http://schemas.microsoft.com/office/powerpoint/2010/main" val="370206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2015D62-7308-4E6A-A0F3-570F59F53007}" type="datetimeFigureOut">
              <a:rPr lang="vi-VN" smtClean="0"/>
              <a:t>14/09/2022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BDF777-4E14-42C1-8495-C97168D1E597}" type="slidenum">
              <a:rPr lang="vi-VN" smtClean="0"/>
              <a:t>‹#›</a:t>
            </a:fld>
            <a:endParaRPr lang="vi-VN"/>
          </a:p>
        </p:txBody>
      </p:sp>
    </p:spTree>
    <p:extLst>
      <p:ext uri="{BB962C8B-B14F-4D97-AF65-F5344CB8AC3E}">
        <p14:creationId xmlns:p14="http://schemas.microsoft.com/office/powerpoint/2010/main" val="20062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2015D62-7308-4E6A-A0F3-570F59F53007}" type="datetimeFigureOut">
              <a:rPr lang="vi-VN" smtClean="0"/>
              <a:t>14/09/2022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BDF777-4E14-42C1-8495-C97168D1E597}" type="slidenum">
              <a:rPr lang="vi-VN" smtClean="0"/>
              <a:t>‹#›</a:t>
            </a:fld>
            <a:endParaRPr lang="vi-VN"/>
          </a:p>
        </p:txBody>
      </p:sp>
    </p:spTree>
    <p:extLst>
      <p:ext uri="{BB962C8B-B14F-4D97-AF65-F5344CB8AC3E}">
        <p14:creationId xmlns:p14="http://schemas.microsoft.com/office/powerpoint/2010/main" val="1325747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2015D62-7308-4E6A-A0F3-570F59F53007}" type="datetimeFigureOut">
              <a:rPr lang="vi-VN" smtClean="0"/>
              <a:t>14/09/2022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BDF777-4E14-42C1-8495-C97168D1E597}" type="slidenum">
              <a:rPr lang="vi-VN" smtClean="0"/>
              <a:t>‹#›</a:t>
            </a:fld>
            <a:endParaRPr lang="vi-VN"/>
          </a:p>
        </p:txBody>
      </p:sp>
    </p:spTree>
    <p:extLst>
      <p:ext uri="{BB962C8B-B14F-4D97-AF65-F5344CB8AC3E}">
        <p14:creationId xmlns:p14="http://schemas.microsoft.com/office/powerpoint/2010/main" val="320949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2015D62-7308-4E6A-A0F3-570F59F53007}" type="datetimeFigureOut">
              <a:rPr lang="vi-VN" smtClean="0"/>
              <a:t>14/09/2022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BDF777-4E14-42C1-8495-C97168D1E597}" type="slidenum">
              <a:rPr lang="vi-VN" smtClean="0"/>
              <a:t>‹#›</a:t>
            </a:fld>
            <a:endParaRPr lang="vi-VN"/>
          </a:p>
        </p:txBody>
      </p:sp>
    </p:spTree>
    <p:extLst>
      <p:ext uri="{BB962C8B-B14F-4D97-AF65-F5344CB8AC3E}">
        <p14:creationId xmlns:p14="http://schemas.microsoft.com/office/powerpoint/2010/main" val="12254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015D62-7308-4E6A-A0F3-570F59F53007}" type="datetimeFigureOut">
              <a:rPr lang="vi-VN" smtClean="0"/>
              <a:t>14/09/2022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BDF777-4E14-42C1-8495-C97168D1E597}" type="slidenum">
              <a:rPr lang="vi-VN" smtClean="0"/>
              <a:t>‹#›</a:t>
            </a:fld>
            <a:endParaRPr lang="vi-VN"/>
          </a:p>
        </p:txBody>
      </p:sp>
    </p:spTree>
    <p:extLst>
      <p:ext uri="{BB962C8B-B14F-4D97-AF65-F5344CB8AC3E}">
        <p14:creationId xmlns:p14="http://schemas.microsoft.com/office/powerpoint/2010/main" val="994566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F2015D62-7308-4E6A-A0F3-570F59F53007}" type="datetimeFigureOut">
              <a:rPr lang="vi-VN" smtClean="0"/>
              <a:t>14/09/2022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5BDF777-4E14-42C1-8495-C97168D1E597}" type="slidenum">
              <a:rPr lang="vi-VN" smtClean="0"/>
              <a:t>‹#›</a:t>
            </a:fld>
            <a:endParaRPr lang="vi-VN"/>
          </a:p>
        </p:txBody>
      </p:sp>
    </p:spTree>
    <p:extLst>
      <p:ext uri="{BB962C8B-B14F-4D97-AF65-F5344CB8AC3E}">
        <p14:creationId xmlns:p14="http://schemas.microsoft.com/office/powerpoint/2010/main" val="55894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F2015D62-7308-4E6A-A0F3-570F59F53007}" type="datetimeFigureOut">
              <a:rPr lang="vi-VN" smtClean="0"/>
              <a:t>14/09/2022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5BDF777-4E14-42C1-8495-C97168D1E597}" type="slidenum">
              <a:rPr lang="vi-VN" smtClean="0"/>
              <a:t>‹#›</a:t>
            </a:fld>
            <a:endParaRPr lang="vi-VN"/>
          </a:p>
        </p:txBody>
      </p:sp>
    </p:spTree>
    <p:extLst>
      <p:ext uri="{BB962C8B-B14F-4D97-AF65-F5344CB8AC3E}">
        <p14:creationId xmlns:p14="http://schemas.microsoft.com/office/powerpoint/2010/main" val="3160704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2015D62-7308-4E6A-A0F3-570F59F53007}" type="datetimeFigureOut">
              <a:rPr lang="vi-VN" smtClean="0"/>
              <a:t>14/09/2022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5BDF777-4E14-42C1-8495-C97168D1E597}" type="slidenum">
              <a:rPr lang="vi-VN" smtClean="0"/>
              <a:t>‹#›</a:t>
            </a:fld>
            <a:endParaRPr lang="vi-VN"/>
          </a:p>
        </p:txBody>
      </p:sp>
    </p:spTree>
    <p:extLst>
      <p:ext uri="{BB962C8B-B14F-4D97-AF65-F5344CB8AC3E}">
        <p14:creationId xmlns:p14="http://schemas.microsoft.com/office/powerpoint/2010/main" val="3695281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15D62-7308-4E6A-A0F3-570F59F53007}" type="datetimeFigureOut">
              <a:rPr lang="vi-VN" smtClean="0"/>
              <a:t>14/09/2022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5BDF777-4E14-42C1-8495-C97168D1E597}" type="slidenum">
              <a:rPr lang="vi-VN" smtClean="0"/>
              <a:t>‹#›</a:t>
            </a:fld>
            <a:endParaRPr lang="vi-VN"/>
          </a:p>
        </p:txBody>
      </p:sp>
    </p:spTree>
    <p:extLst>
      <p:ext uri="{BB962C8B-B14F-4D97-AF65-F5344CB8AC3E}">
        <p14:creationId xmlns:p14="http://schemas.microsoft.com/office/powerpoint/2010/main" val="1739817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015D62-7308-4E6A-A0F3-570F59F53007}" type="datetimeFigureOut">
              <a:rPr lang="vi-VN" smtClean="0"/>
              <a:t>14/09/2022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5BDF777-4E14-42C1-8495-C97168D1E597}" type="slidenum">
              <a:rPr lang="vi-VN" smtClean="0"/>
              <a:t>‹#›</a:t>
            </a:fld>
            <a:endParaRPr lang="vi-VN"/>
          </a:p>
        </p:txBody>
      </p:sp>
    </p:spTree>
    <p:extLst>
      <p:ext uri="{BB962C8B-B14F-4D97-AF65-F5344CB8AC3E}">
        <p14:creationId xmlns:p14="http://schemas.microsoft.com/office/powerpoint/2010/main" val="3611163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015D62-7308-4E6A-A0F3-570F59F53007}" type="datetimeFigureOut">
              <a:rPr lang="vi-VN" smtClean="0"/>
              <a:t>14/09/2022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5BDF777-4E14-42C1-8495-C97168D1E597}" type="slidenum">
              <a:rPr lang="vi-VN" smtClean="0"/>
              <a:t>‹#›</a:t>
            </a:fld>
            <a:endParaRPr lang="vi-VN"/>
          </a:p>
        </p:txBody>
      </p:sp>
    </p:spTree>
    <p:extLst>
      <p:ext uri="{BB962C8B-B14F-4D97-AF65-F5344CB8AC3E}">
        <p14:creationId xmlns:p14="http://schemas.microsoft.com/office/powerpoint/2010/main" val="2706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15D62-7308-4E6A-A0F3-570F59F53007}" type="datetimeFigureOut">
              <a:rPr lang="vi-VN" smtClean="0"/>
              <a:t>14/09/2022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DF777-4E14-42C1-8495-C97168D1E597}" type="slidenum">
              <a:rPr lang="vi-VN" smtClean="0"/>
              <a:t>‹#›</a:t>
            </a:fld>
            <a:endParaRPr lang="vi-VN"/>
          </a:p>
        </p:txBody>
      </p:sp>
    </p:spTree>
    <p:extLst>
      <p:ext uri="{BB962C8B-B14F-4D97-AF65-F5344CB8AC3E}">
        <p14:creationId xmlns:p14="http://schemas.microsoft.com/office/powerpoint/2010/main" val="3005991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图片 2">
            <a:extLst>
              <a:ext uri="{FF2B5EF4-FFF2-40B4-BE49-F238E27FC236}">
                <a16:creationId xmlns:a16="http://schemas.microsoft.com/office/drawing/2014/main" id="{506EFDAD-444E-43E6-B79C-2829BEEE0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60"/>
            <a:ext cx="12192000" cy="680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5">
            <a:extLst>
              <a:ext uri="{FF2B5EF4-FFF2-40B4-BE49-F238E27FC236}">
                <a16:creationId xmlns:a16="http://schemas.microsoft.com/office/drawing/2014/main" id="{96729D64-76ED-4F46-9584-88A3535BDA38}"/>
              </a:ext>
            </a:extLst>
          </p:cNvPr>
          <p:cNvSpPr>
            <a:spLocks noChangeArrowheads="1"/>
          </p:cNvSpPr>
          <p:nvPr/>
        </p:nvSpPr>
        <p:spPr bwMode="auto">
          <a:xfrm>
            <a:off x="2286000" y="1371601"/>
            <a:ext cx="7848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vi-VN">
                <a:latin typeface="Times New Roman" panose="02020603050405020304" pitchFamily="18" charset="0"/>
              </a:rPr>
              <a:t>	</a:t>
            </a:r>
            <a:r>
              <a:rPr lang="en-US" altLang="vi-VN">
                <a:solidFill>
                  <a:srgbClr val="FF0066"/>
                </a:solidFill>
                <a:latin typeface="Times New Roman" panose="02020603050405020304" pitchFamily="18" charset="0"/>
              </a:rPr>
              <a:t>	</a:t>
            </a:r>
            <a:endParaRPr lang="en-US" altLang="vi-VN" sz="4400" b="1">
              <a:solidFill>
                <a:srgbClr val="FF0066"/>
              </a:solidFill>
              <a:latin typeface="Times New Roman" panose="02020603050405020304" pitchFamily="18" charset="0"/>
            </a:endParaRPr>
          </a:p>
        </p:txBody>
      </p:sp>
      <p:sp>
        <p:nvSpPr>
          <p:cNvPr id="8199" name="Rectangle 36">
            <a:extLst>
              <a:ext uri="{FF2B5EF4-FFF2-40B4-BE49-F238E27FC236}">
                <a16:creationId xmlns:a16="http://schemas.microsoft.com/office/drawing/2014/main" id="{FE31F40A-96F6-4179-9725-CFDB905D1054}"/>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8" name="WordArt 21">
            <a:extLst>
              <a:ext uri="{FF2B5EF4-FFF2-40B4-BE49-F238E27FC236}">
                <a16:creationId xmlns:a16="http://schemas.microsoft.com/office/drawing/2014/main" id="{D6529DA8-4BD8-4461-93BB-DBF10A6C2074}"/>
              </a:ext>
            </a:extLst>
          </p:cNvPr>
          <p:cNvSpPr>
            <a:spLocks noChangeArrowheads="1" noChangeShapeType="1" noTextEdit="1"/>
          </p:cNvSpPr>
          <p:nvPr/>
        </p:nvSpPr>
        <p:spPr bwMode="auto">
          <a:xfrm>
            <a:off x="4267201" y="1792103"/>
            <a:ext cx="2949373" cy="609600"/>
          </a:xfrm>
          <a:prstGeom prst="rect">
            <a:avLst/>
          </a:prstGeom>
        </p:spPr>
        <p:txBody>
          <a:bodyPr wrap="none" fromWordArt="1">
            <a:prstTxWarp prst="textPlain">
              <a:avLst>
                <a:gd name="adj" fmla="val 50000"/>
              </a:avLst>
            </a:prstTxWarp>
          </a:bodyPr>
          <a:lstStyle/>
          <a:p>
            <a:pPr algn="ctr"/>
            <a:endPar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19" name="图片 8">
            <a:extLst>
              <a:ext uri="{FF2B5EF4-FFF2-40B4-BE49-F238E27FC236}">
                <a16:creationId xmlns:a16="http://schemas.microsoft.com/office/drawing/2014/main" id="{F581873C-64AB-466C-8D27-29D4E7F80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9159"/>
            <a:ext cx="7518400" cy="513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1A935969-456B-4E23-B68A-BB2F12512A7F}"/>
              </a:ext>
            </a:extLst>
          </p:cNvPr>
          <p:cNvSpPr txBox="1">
            <a:spLocks noChangeArrowheads="1"/>
          </p:cNvSpPr>
          <p:nvPr/>
        </p:nvSpPr>
        <p:spPr bwMode="auto">
          <a:xfrm>
            <a:off x="3256280" y="2450863"/>
            <a:ext cx="6279118"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5400" b="1" dirty="0" err="1">
                <a:solidFill>
                  <a:srgbClr val="FF0000"/>
                </a:solidFill>
                <a:latin typeface="Times New Roman" panose="02020603050405020304" pitchFamily="18" charset="0"/>
                <a:cs typeface="Times New Roman" panose="02020603050405020304" pitchFamily="18" charset="0"/>
              </a:rPr>
              <a:t>Đạo</a:t>
            </a:r>
            <a:r>
              <a:rPr lang="en-US" altLang="vi-VN" sz="5400" b="1" dirty="0">
                <a:solidFill>
                  <a:srgbClr val="FF0000"/>
                </a:solidFill>
                <a:latin typeface="Times New Roman" panose="02020603050405020304" pitchFamily="18" charset="0"/>
                <a:cs typeface="Times New Roman" panose="02020603050405020304" pitchFamily="18" charset="0"/>
              </a:rPr>
              <a:t> </a:t>
            </a:r>
            <a:r>
              <a:rPr lang="en-US" altLang="vi-VN" sz="5400" b="1" dirty="0" err="1">
                <a:solidFill>
                  <a:srgbClr val="FF0000"/>
                </a:solidFill>
                <a:latin typeface="Times New Roman" panose="02020603050405020304" pitchFamily="18" charset="0"/>
                <a:cs typeface="Times New Roman" panose="02020603050405020304" pitchFamily="18" charset="0"/>
              </a:rPr>
              <a:t>đức</a:t>
            </a:r>
            <a:endParaRPr lang="en-US" altLang="vi-VN" sz="54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US" altLang="vi-VN" b="1" dirty="0" err="1">
                <a:solidFill>
                  <a:srgbClr val="0000FF"/>
                </a:solidFill>
                <a:latin typeface="Times New Roman" panose="02020603050405020304" pitchFamily="18" charset="0"/>
                <a:cs typeface="Times New Roman" panose="02020603050405020304" pitchFamily="18" charset="0"/>
              </a:rPr>
              <a:t>Bài</a:t>
            </a:r>
            <a:r>
              <a:rPr lang="en-US" altLang="vi-VN" b="1" dirty="0">
                <a:solidFill>
                  <a:srgbClr val="0000FF"/>
                </a:solidFill>
                <a:latin typeface="Times New Roman" panose="02020603050405020304" pitchFamily="18" charset="0"/>
                <a:cs typeface="Times New Roman" panose="02020603050405020304" pitchFamily="18" charset="0"/>
              </a:rPr>
              <a:t> 1: </a:t>
            </a:r>
            <a:r>
              <a:rPr lang="en-US" altLang="vi-VN" b="1" dirty="0" err="1">
                <a:solidFill>
                  <a:srgbClr val="0000FF"/>
                </a:solidFill>
                <a:latin typeface="Times New Roman" panose="02020603050405020304" pitchFamily="18" charset="0"/>
                <a:cs typeface="Times New Roman" panose="02020603050405020304" pitchFamily="18" charset="0"/>
              </a:rPr>
              <a:t>Em</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là</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học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sinh</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lớp</a:t>
            </a:r>
            <a:r>
              <a:rPr lang="en-US" altLang="vi-VN" b="1" dirty="0">
                <a:solidFill>
                  <a:srgbClr val="0000FF"/>
                </a:solidFill>
                <a:latin typeface="Times New Roman" panose="02020603050405020304" pitchFamily="18" charset="0"/>
                <a:cs typeface="Times New Roman" panose="02020603050405020304" pitchFamily="18" charset="0"/>
              </a:rPr>
              <a:t> 5 (</a:t>
            </a:r>
            <a:r>
              <a:rPr lang="en-US" altLang="vi-VN" b="1" dirty="0" err="1">
                <a:solidFill>
                  <a:srgbClr val="0000FF"/>
                </a:solidFill>
                <a:latin typeface="Times New Roman" panose="02020603050405020304" pitchFamily="18" charset="0"/>
                <a:cs typeface="Times New Roman" panose="02020603050405020304" pitchFamily="18" charset="0"/>
              </a:rPr>
              <a:t>tiết</a:t>
            </a:r>
            <a:r>
              <a:rPr lang="en-US" altLang="vi-VN" b="1" dirty="0">
                <a:solidFill>
                  <a:srgbClr val="0000FF"/>
                </a:solidFill>
                <a:latin typeface="Times New Roman" panose="02020603050405020304" pitchFamily="18" charset="0"/>
                <a:cs typeface="Times New Roman" panose="02020603050405020304" pitchFamily="18" charset="0"/>
              </a:rPr>
              <a:t> 1)</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barn(inVertical)">
                                      <p:cBhvr>
                                        <p:cTn id="1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1986"/>
          <a:stretch/>
        </p:blipFill>
        <p:spPr>
          <a:xfrm>
            <a:off x="121025" y="147918"/>
            <a:ext cx="6381376" cy="5531522"/>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0" y="5679440"/>
            <a:ext cx="6979920" cy="954107"/>
          </a:xfrm>
          <a:prstGeom prst="rect">
            <a:avLst/>
          </a:prstGeom>
          <a:noFill/>
        </p:spPr>
        <p:txBody>
          <a:bodyPr wrap="square" rtlCol="0">
            <a:spAutoFit/>
          </a:bodyPr>
          <a:lstStyle/>
          <a:p>
            <a:pPr algn="ctr"/>
            <a:r>
              <a:rPr lang="en-US" sz="2800" b="1" dirty="0" err="1">
                <a:solidFill>
                  <a:srgbClr val="3333FF"/>
                </a:solidFill>
              </a:rPr>
              <a:t>Học</a:t>
            </a:r>
            <a:r>
              <a:rPr lang="en-US" sz="2800" b="1" dirty="0">
                <a:solidFill>
                  <a:srgbClr val="3333FF"/>
                </a:solidFill>
              </a:rPr>
              <a:t> </a:t>
            </a:r>
            <a:r>
              <a:rPr lang="en-US" sz="2800" b="1" dirty="0" err="1">
                <a:solidFill>
                  <a:srgbClr val="3333FF"/>
                </a:solidFill>
              </a:rPr>
              <a:t>sinh</a:t>
            </a:r>
            <a:r>
              <a:rPr lang="en-US" sz="2800" b="1" dirty="0">
                <a:solidFill>
                  <a:srgbClr val="3333FF"/>
                </a:solidFill>
              </a:rPr>
              <a:t> </a:t>
            </a:r>
            <a:r>
              <a:rPr lang="en-US" sz="2800" b="1" dirty="0" err="1">
                <a:solidFill>
                  <a:srgbClr val="3333FF"/>
                </a:solidFill>
              </a:rPr>
              <a:t>khối</a:t>
            </a:r>
            <a:r>
              <a:rPr lang="en-US" sz="2800" b="1" dirty="0">
                <a:solidFill>
                  <a:srgbClr val="3333FF"/>
                </a:solidFill>
              </a:rPr>
              <a:t> </a:t>
            </a:r>
            <a:r>
              <a:rPr lang="en-US" sz="2800" b="1" dirty="0" err="1">
                <a:solidFill>
                  <a:srgbClr val="3333FF"/>
                </a:solidFill>
              </a:rPr>
              <a:t>lớp</a:t>
            </a:r>
            <a:r>
              <a:rPr lang="en-US" sz="2800" b="1" dirty="0">
                <a:solidFill>
                  <a:srgbClr val="3333FF"/>
                </a:solidFill>
              </a:rPr>
              <a:t> 5 </a:t>
            </a:r>
            <a:r>
              <a:rPr lang="en-US" sz="2800" b="1" dirty="0" err="1">
                <a:solidFill>
                  <a:srgbClr val="3333FF"/>
                </a:solidFill>
              </a:rPr>
              <a:t>đón</a:t>
            </a:r>
            <a:r>
              <a:rPr lang="en-US" sz="2800" b="1" dirty="0">
                <a:solidFill>
                  <a:srgbClr val="3333FF"/>
                </a:solidFill>
              </a:rPr>
              <a:t> </a:t>
            </a:r>
            <a:r>
              <a:rPr lang="en-US" sz="2800" b="1" dirty="0" err="1">
                <a:solidFill>
                  <a:srgbClr val="3333FF"/>
                </a:solidFill>
              </a:rPr>
              <a:t>các</a:t>
            </a:r>
            <a:r>
              <a:rPr lang="en-US" sz="2800" b="1" dirty="0">
                <a:solidFill>
                  <a:srgbClr val="3333FF"/>
                </a:solidFill>
              </a:rPr>
              <a:t> </a:t>
            </a:r>
            <a:r>
              <a:rPr lang="en-US" sz="2800" b="1" dirty="0" err="1">
                <a:solidFill>
                  <a:srgbClr val="3333FF"/>
                </a:solidFill>
              </a:rPr>
              <a:t>em</a:t>
            </a:r>
            <a:r>
              <a:rPr lang="en-US" sz="2800" b="1" dirty="0">
                <a:solidFill>
                  <a:srgbClr val="3333FF"/>
                </a:solidFill>
              </a:rPr>
              <a:t> </a:t>
            </a:r>
            <a:r>
              <a:rPr lang="en-US" sz="2800" b="1" dirty="0" err="1">
                <a:solidFill>
                  <a:srgbClr val="3333FF"/>
                </a:solidFill>
              </a:rPr>
              <a:t>học</a:t>
            </a:r>
            <a:r>
              <a:rPr lang="en-US" sz="2800" b="1" dirty="0">
                <a:solidFill>
                  <a:srgbClr val="3333FF"/>
                </a:solidFill>
              </a:rPr>
              <a:t> </a:t>
            </a:r>
            <a:r>
              <a:rPr lang="en-US" sz="2800" b="1" dirty="0" err="1">
                <a:solidFill>
                  <a:srgbClr val="3333FF"/>
                </a:solidFill>
              </a:rPr>
              <a:t>sinh</a:t>
            </a:r>
            <a:r>
              <a:rPr lang="en-US" sz="2800" b="1" dirty="0">
                <a:solidFill>
                  <a:srgbClr val="3333FF"/>
                </a:solidFill>
              </a:rPr>
              <a:t> </a:t>
            </a:r>
            <a:r>
              <a:rPr lang="en-US" sz="2800" b="1" dirty="0" err="1">
                <a:solidFill>
                  <a:srgbClr val="3333FF"/>
                </a:solidFill>
              </a:rPr>
              <a:t>lớp</a:t>
            </a:r>
            <a:r>
              <a:rPr lang="en-US" sz="2800" b="1" dirty="0">
                <a:solidFill>
                  <a:srgbClr val="3333FF"/>
                </a:solidFill>
              </a:rPr>
              <a:t> 1 </a:t>
            </a:r>
            <a:r>
              <a:rPr lang="en-US" sz="2800" b="1" dirty="0" err="1">
                <a:solidFill>
                  <a:srgbClr val="3333FF"/>
                </a:solidFill>
              </a:rPr>
              <a:t>trong</a:t>
            </a:r>
            <a:r>
              <a:rPr lang="en-US" sz="2800" b="1" dirty="0">
                <a:solidFill>
                  <a:srgbClr val="3333FF"/>
                </a:solidFill>
              </a:rPr>
              <a:t> </a:t>
            </a:r>
            <a:r>
              <a:rPr lang="en-US" sz="2800" b="1" dirty="0" err="1">
                <a:solidFill>
                  <a:srgbClr val="3333FF"/>
                </a:solidFill>
              </a:rPr>
              <a:t>ngày</a:t>
            </a:r>
            <a:r>
              <a:rPr lang="en-US" sz="2800" b="1" dirty="0">
                <a:solidFill>
                  <a:srgbClr val="3333FF"/>
                </a:solidFill>
              </a:rPr>
              <a:t> </a:t>
            </a:r>
            <a:r>
              <a:rPr lang="en-US" sz="2800" b="1" dirty="0" err="1">
                <a:solidFill>
                  <a:srgbClr val="3333FF"/>
                </a:solidFill>
              </a:rPr>
              <a:t>khai</a:t>
            </a:r>
            <a:r>
              <a:rPr lang="en-US" sz="2800" b="1" dirty="0">
                <a:solidFill>
                  <a:srgbClr val="3333FF"/>
                </a:solidFill>
              </a:rPr>
              <a:t> </a:t>
            </a:r>
            <a:r>
              <a:rPr lang="en-US" sz="2800" b="1" dirty="0" err="1">
                <a:solidFill>
                  <a:srgbClr val="3333FF"/>
                </a:solidFill>
              </a:rPr>
              <a:t>giảng</a:t>
            </a:r>
            <a:r>
              <a:rPr lang="en-US" sz="2800" b="1" dirty="0">
                <a:solidFill>
                  <a:srgbClr val="3333FF"/>
                </a:solidFill>
              </a:rPr>
              <a:t>.</a:t>
            </a:r>
            <a:endParaRPr lang="vi-VN" sz="2800" b="1" dirty="0">
              <a:solidFill>
                <a:srgbClr val="3333FF"/>
              </a:solidFill>
            </a:endParaRPr>
          </a:p>
        </p:txBody>
      </p:sp>
      <p:sp>
        <p:nvSpPr>
          <p:cNvPr id="7" name="Cloud Callout 2">
            <a:extLst>
              <a:ext uri="{FF2B5EF4-FFF2-40B4-BE49-F238E27FC236}">
                <a16:creationId xmlns:a16="http://schemas.microsoft.com/office/drawing/2014/main" id="{73047471-AAC7-4ACB-86BE-822F4CA4AE9B}"/>
              </a:ext>
            </a:extLst>
          </p:cNvPr>
          <p:cNvSpPr/>
          <p:nvPr/>
        </p:nvSpPr>
        <p:spPr>
          <a:xfrm>
            <a:off x="7101840" y="0"/>
            <a:ext cx="4500880" cy="1447795"/>
          </a:xfrm>
          <a:prstGeom prst="cloudCallout">
            <a:avLst>
              <a:gd name="adj1" fmla="val -55599"/>
              <a:gd name="adj2" fmla="val 5969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0000"/>
              </a:buClr>
            </a:pPr>
            <a:r>
              <a:rPr lang="en-US" altLang="en-US" sz="3600" b="1" dirty="0" err="1">
                <a:solidFill>
                  <a:schemeClr val="tx1"/>
                </a:solidFill>
              </a:rPr>
              <a:t>Bức</a:t>
            </a:r>
            <a:r>
              <a:rPr lang="en-US" altLang="en-US" sz="3600" b="1" dirty="0">
                <a:solidFill>
                  <a:schemeClr val="tx1"/>
                </a:solidFill>
              </a:rPr>
              <a:t> </a:t>
            </a:r>
            <a:r>
              <a:rPr lang="en-US" altLang="en-US" sz="3600" b="1" dirty="0" err="1">
                <a:solidFill>
                  <a:schemeClr val="tx1"/>
                </a:solidFill>
              </a:rPr>
              <a:t>ảnh</a:t>
            </a:r>
            <a:r>
              <a:rPr lang="en-US" altLang="en-US" sz="3600" b="1" dirty="0">
                <a:solidFill>
                  <a:schemeClr val="tx1"/>
                </a:solidFill>
              </a:rPr>
              <a:t> </a:t>
            </a:r>
            <a:r>
              <a:rPr lang="en-US" altLang="en-US" sz="3600" b="1" dirty="0" err="1">
                <a:solidFill>
                  <a:schemeClr val="tx1"/>
                </a:solidFill>
              </a:rPr>
              <a:t>chụp</a:t>
            </a:r>
            <a:r>
              <a:rPr lang="en-US" altLang="en-US" sz="3600" b="1" dirty="0">
                <a:solidFill>
                  <a:schemeClr val="tx1"/>
                </a:solidFill>
              </a:rPr>
              <a:t> </a:t>
            </a:r>
            <a:r>
              <a:rPr lang="en-US" altLang="en-US" sz="3600" b="1" dirty="0" err="1">
                <a:solidFill>
                  <a:schemeClr val="tx1"/>
                </a:solidFill>
              </a:rPr>
              <a:t>cảnh</a:t>
            </a:r>
            <a:r>
              <a:rPr lang="en-US" altLang="en-US" sz="3600" b="1" dirty="0">
                <a:solidFill>
                  <a:schemeClr val="tx1"/>
                </a:solidFill>
              </a:rPr>
              <a:t> </a:t>
            </a:r>
            <a:r>
              <a:rPr lang="en-US" altLang="en-US" sz="3600" b="1" dirty="0" err="1">
                <a:solidFill>
                  <a:schemeClr val="tx1"/>
                </a:solidFill>
              </a:rPr>
              <a:t>gì</a:t>
            </a:r>
            <a:r>
              <a:rPr lang="en-US" altLang="en-US" sz="3600" b="1" dirty="0">
                <a:solidFill>
                  <a:schemeClr val="tx1"/>
                </a:solidFill>
              </a:rPr>
              <a:t>?</a:t>
            </a:r>
          </a:p>
        </p:txBody>
      </p:sp>
      <p:sp>
        <p:nvSpPr>
          <p:cNvPr id="8" name="Cloud Callout 2">
            <a:extLst>
              <a:ext uri="{FF2B5EF4-FFF2-40B4-BE49-F238E27FC236}">
                <a16:creationId xmlns:a16="http://schemas.microsoft.com/office/drawing/2014/main" id="{3D2C3301-0616-4866-BA3C-A06F0242DB23}"/>
              </a:ext>
            </a:extLst>
          </p:cNvPr>
          <p:cNvSpPr/>
          <p:nvPr/>
        </p:nvSpPr>
        <p:spPr>
          <a:xfrm>
            <a:off x="6979920" y="1383547"/>
            <a:ext cx="4246880" cy="2189781"/>
          </a:xfrm>
          <a:prstGeom prst="cloudCallout">
            <a:avLst>
              <a:gd name="adj1" fmla="val -55599"/>
              <a:gd name="adj2" fmla="val 5969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0000"/>
              </a:buClr>
            </a:pPr>
            <a:r>
              <a:rPr lang="en-US" altLang="en-US" sz="3600" b="1" dirty="0" err="1">
                <a:solidFill>
                  <a:schemeClr val="tx1"/>
                </a:solidFill>
              </a:rPr>
              <a:t>Em</a:t>
            </a:r>
            <a:r>
              <a:rPr lang="en-US" altLang="en-US" sz="3600" b="1" dirty="0">
                <a:solidFill>
                  <a:schemeClr val="tx1"/>
                </a:solidFill>
              </a:rPr>
              <a:t> </a:t>
            </a:r>
            <a:r>
              <a:rPr lang="en-US" altLang="en-US" sz="3600" b="1" dirty="0" err="1">
                <a:solidFill>
                  <a:schemeClr val="tx1"/>
                </a:solidFill>
              </a:rPr>
              <a:t>thấy</a:t>
            </a:r>
            <a:r>
              <a:rPr lang="en-US" altLang="en-US" sz="3600" b="1" dirty="0">
                <a:solidFill>
                  <a:schemeClr val="tx1"/>
                </a:solidFill>
              </a:rPr>
              <a:t> </a:t>
            </a:r>
            <a:r>
              <a:rPr lang="en-US" altLang="en-US" sz="3600" b="1" dirty="0" err="1">
                <a:solidFill>
                  <a:schemeClr val="tx1"/>
                </a:solidFill>
              </a:rPr>
              <a:t>nét</a:t>
            </a:r>
            <a:r>
              <a:rPr lang="en-US" altLang="en-US" sz="3600" b="1" dirty="0">
                <a:solidFill>
                  <a:schemeClr val="tx1"/>
                </a:solidFill>
              </a:rPr>
              <a:t> </a:t>
            </a:r>
            <a:r>
              <a:rPr lang="en-US" altLang="en-US" sz="3600" b="1" dirty="0" err="1">
                <a:solidFill>
                  <a:schemeClr val="tx1"/>
                </a:solidFill>
              </a:rPr>
              <a:t>mặt</a:t>
            </a:r>
            <a:r>
              <a:rPr lang="en-US" altLang="en-US" sz="3600" b="1" dirty="0">
                <a:solidFill>
                  <a:schemeClr val="tx1"/>
                </a:solidFill>
              </a:rPr>
              <a:t> </a:t>
            </a:r>
            <a:r>
              <a:rPr lang="en-US" altLang="en-US" sz="3600" b="1" dirty="0" err="1">
                <a:solidFill>
                  <a:schemeClr val="tx1"/>
                </a:solidFill>
              </a:rPr>
              <a:t>các</a:t>
            </a:r>
            <a:r>
              <a:rPr lang="en-US" altLang="en-US" sz="3600" b="1" dirty="0">
                <a:solidFill>
                  <a:schemeClr val="tx1"/>
                </a:solidFill>
              </a:rPr>
              <a:t> </a:t>
            </a:r>
            <a:r>
              <a:rPr lang="en-US" altLang="en-US" sz="3600" b="1" dirty="0" err="1">
                <a:solidFill>
                  <a:schemeClr val="tx1"/>
                </a:solidFill>
              </a:rPr>
              <a:t>bạn</a:t>
            </a:r>
            <a:r>
              <a:rPr lang="en-US" altLang="en-US" sz="3600" b="1" dirty="0">
                <a:solidFill>
                  <a:schemeClr val="tx1"/>
                </a:solidFill>
              </a:rPr>
              <a:t> </a:t>
            </a:r>
            <a:r>
              <a:rPr lang="en-US" altLang="en-US" sz="3600" b="1" dirty="0" err="1">
                <a:solidFill>
                  <a:schemeClr val="tx1"/>
                </a:solidFill>
              </a:rPr>
              <a:t>như</a:t>
            </a:r>
            <a:r>
              <a:rPr lang="en-US" altLang="en-US" sz="3600" b="1" dirty="0">
                <a:solidFill>
                  <a:schemeClr val="tx1"/>
                </a:solidFill>
              </a:rPr>
              <a:t> </a:t>
            </a:r>
            <a:r>
              <a:rPr lang="en-US" altLang="en-US" sz="3600" b="1" dirty="0" err="1">
                <a:solidFill>
                  <a:schemeClr val="tx1"/>
                </a:solidFill>
              </a:rPr>
              <a:t>thế</a:t>
            </a:r>
            <a:r>
              <a:rPr lang="en-US" altLang="en-US" sz="3600" b="1" dirty="0">
                <a:solidFill>
                  <a:schemeClr val="tx1"/>
                </a:solidFill>
              </a:rPr>
              <a:t> </a:t>
            </a:r>
            <a:r>
              <a:rPr lang="en-US" altLang="en-US" sz="3600" b="1" dirty="0" err="1">
                <a:solidFill>
                  <a:schemeClr val="tx1"/>
                </a:solidFill>
              </a:rPr>
              <a:t>nào</a:t>
            </a:r>
            <a:r>
              <a:rPr lang="en-US" altLang="en-US" sz="3600" b="1" dirty="0">
                <a:solidFill>
                  <a:schemeClr val="tx1"/>
                </a:solidFill>
              </a:rPr>
              <a:t>?</a:t>
            </a:r>
          </a:p>
        </p:txBody>
      </p:sp>
      <p:sp>
        <p:nvSpPr>
          <p:cNvPr id="9" name="Cloud Callout 2">
            <a:extLst>
              <a:ext uri="{FF2B5EF4-FFF2-40B4-BE49-F238E27FC236}">
                <a16:creationId xmlns:a16="http://schemas.microsoft.com/office/drawing/2014/main" id="{E6C1A078-09EE-4BF0-857B-9CA4CBA5A77A}"/>
              </a:ext>
            </a:extLst>
          </p:cNvPr>
          <p:cNvSpPr/>
          <p:nvPr/>
        </p:nvSpPr>
        <p:spPr>
          <a:xfrm>
            <a:off x="6744452" y="1443609"/>
            <a:ext cx="4988560" cy="2189781"/>
          </a:xfrm>
          <a:prstGeom prst="cloudCallout">
            <a:avLst>
              <a:gd name="adj1" fmla="val -55599"/>
              <a:gd name="adj2" fmla="val 5969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0000"/>
              </a:buClr>
            </a:pPr>
            <a:r>
              <a:rPr lang="en-US" altLang="en-US" sz="3600" b="1" dirty="0" err="1">
                <a:solidFill>
                  <a:schemeClr val="tx1"/>
                </a:solidFill>
              </a:rPr>
              <a:t>Nét</a:t>
            </a:r>
            <a:r>
              <a:rPr lang="en-US" altLang="en-US" sz="3600" b="1" dirty="0">
                <a:solidFill>
                  <a:schemeClr val="tx1"/>
                </a:solidFill>
              </a:rPr>
              <a:t> </a:t>
            </a:r>
            <a:r>
              <a:rPr lang="en-US" altLang="en-US" sz="3600" b="1" dirty="0" err="1">
                <a:solidFill>
                  <a:schemeClr val="tx1"/>
                </a:solidFill>
              </a:rPr>
              <a:t>mặt</a:t>
            </a:r>
            <a:r>
              <a:rPr lang="en-US" altLang="en-US" sz="3600" b="1" dirty="0">
                <a:solidFill>
                  <a:schemeClr val="tx1"/>
                </a:solidFill>
              </a:rPr>
              <a:t> </a:t>
            </a:r>
            <a:r>
              <a:rPr lang="en-US" altLang="en-US" sz="3600" b="1" dirty="0" err="1">
                <a:solidFill>
                  <a:schemeClr val="tx1"/>
                </a:solidFill>
              </a:rPr>
              <a:t>bạn</a:t>
            </a:r>
            <a:r>
              <a:rPr lang="en-US" altLang="en-US" sz="3600" b="1" dirty="0">
                <a:solidFill>
                  <a:schemeClr val="tx1"/>
                </a:solidFill>
              </a:rPr>
              <a:t> </a:t>
            </a:r>
            <a:r>
              <a:rPr lang="en-US" altLang="en-US" sz="3600" b="1" dirty="0" err="1">
                <a:solidFill>
                  <a:schemeClr val="tx1"/>
                </a:solidFill>
              </a:rPr>
              <a:t>nào</a:t>
            </a:r>
            <a:r>
              <a:rPr lang="en-US" altLang="en-US" sz="3600" b="1" dirty="0">
                <a:solidFill>
                  <a:schemeClr val="tx1"/>
                </a:solidFill>
              </a:rPr>
              <a:t> </a:t>
            </a:r>
            <a:r>
              <a:rPr lang="en-US" altLang="en-US" sz="3600" b="1" dirty="0" err="1">
                <a:solidFill>
                  <a:schemeClr val="tx1"/>
                </a:solidFill>
              </a:rPr>
              <a:t>cũng</a:t>
            </a:r>
            <a:r>
              <a:rPr lang="en-US" altLang="en-US" sz="3600" b="1" dirty="0">
                <a:solidFill>
                  <a:schemeClr val="tx1"/>
                </a:solidFill>
              </a:rPr>
              <a:t> </a:t>
            </a:r>
            <a:r>
              <a:rPr lang="en-US" altLang="en-US" sz="3600" b="1" dirty="0" err="1">
                <a:solidFill>
                  <a:schemeClr val="tx1"/>
                </a:solidFill>
              </a:rPr>
              <a:t>vui</a:t>
            </a:r>
            <a:r>
              <a:rPr lang="en-US" altLang="en-US" sz="3600" b="1" dirty="0">
                <a:solidFill>
                  <a:schemeClr val="tx1"/>
                </a:solidFill>
              </a:rPr>
              <a:t> </a:t>
            </a:r>
            <a:r>
              <a:rPr lang="en-US" altLang="en-US" sz="3600" b="1" dirty="0" err="1">
                <a:solidFill>
                  <a:schemeClr val="tx1"/>
                </a:solidFill>
              </a:rPr>
              <a:t>tươi</a:t>
            </a:r>
            <a:r>
              <a:rPr lang="en-US" altLang="en-US" sz="3600" b="1" dirty="0">
                <a:solidFill>
                  <a:schemeClr val="tx1"/>
                </a:solidFill>
              </a:rPr>
              <a:t>, </a:t>
            </a:r>
            <a:r>
              <a:rPr lang="en-US" altLang="en-US" sz="3600" b="1" dirty="0" err="1">
                <a:solidFill>
                  <a:schemeClr val="tx1"/>
                </a:solidFill>
              </a:rPr>
              <a:t>háo</a:t>
            </a:r>
            <a:r>
              <a:rPr lang="en-US" altLang="en-US" sz="3600" b="1" dirty="0">
                <a:solidFill>
                  <a:schemeClr val="tx1"/>
                </a:solidFill>
              </a:rPr>
              <a:t> </a:t>
            </a:r>
            <a:r>
              <a:rPr lang="en-US" altLang="en-US" sz="3600" b="1" dirty="0" err="1">
                <a:solidFill>
                  <a:schemeClr val="tx1"/>
                </a:solidFill>
              </a:rPr>
              <a:t>hức</a:t>
            </a:r>
            <a:r>
              <a:rPr lang="en-US" altLang="en-US" sz="3600" b="1" dirty="0">
                <a:solidFill>
                  <a:schemeClr val="tx1"/>
                </a:solidFill>
              </a:rPr>
              <a:t>.</a:t>
            </a:r>
          </a:p>
        </p:txBody>
      </p:sp>
    </p:spTree>
    <p:extLst>
      <p:ext uri="{BB962C8B-B14F-4D97-AF65-F5344CB8AC3E}">
        <p14:creationId xmlns:p14="http://schemas.microsoft.com/office/powerpoint/2010/main" val="6775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iterate type="lt">
                                    <p:tmPct val="0"/>
                                  </p:iterate>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mph" presetSubtype="0" fill="hold" grpId="4" nodeType="clickEffect">
                                  <p:stCondLst>
                                    <p:cond delay="0"/>
                                  </p:stCondLst>
                                  <p:iterate type="lt">
                                    <p:tmPct val="4000"/>
                                  </p:iterate>
                                  <p:childTnLst>
                                    <p:set>
                                      <p:cBhvr override="childStyle">
                                        <p:cTn id="19" dur="500" fill="hold"/>
                                        <p:tgtEl>
                                          <p:spTgt spid="5"/>
                                        </p:tgtEl>
                                        <p:attrNameLst>
                                          <p:attrName>style.color</p:attrName>
                                        </p:attrNameLst>
                                      </p:cBhvr>
                                      <p:to>
                                        <p:clrVal>
                                          <a:srgbClr val="F72E29"/>
                                        </p:clrVal>
                                      </p:to>
                                    </p:set>
                                    <p:set>
                                      <p:cBhvr>
                                        <p:cTn id="20" dur="500" fill="hold"/>
                                        <p:tgtEl>
                                          <p:spTgt spid="5"/>
                                        </p:tgtEl>
                                        <p:attrNameLst>
                                          <p:attrName>fillcolor</p:attrName>
                                        </p:attrNameLst>
                                      </p:cBhvr>
                                      <p:to>
                                        <p:clrVal>
                                          <a:srgbClr val="F72E29"/>
                                        </p:clrVal>
                                      </p:to>
                                    </p:set>
                                    <p:set>
                                      <p:cBhvr>
                                        <p:cTn id="21" dur="500" fill="hold"/>
                                        <p:tgtEl>
                                          <p:spTgt spid="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1" nodeType="clickEffect">
                                  <p:stCondLst>
                                    <p:cond delay="0"/>
                                  </p:stCondLst>
                                  <p:childTnLst>
                                    <p:animEffect transition="out" filter="barn(inVertical)">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4"/>
      <p:bldP spid="7" grpId="0" animBg="1"/>
      <p:bldP spid="7" grpId="1" animBg="1"/>
      <p:bldP spid="8" grpId="0" animBg="1"/>
      <p:bldP spid="8" grpId="1"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60" y="337553"/>
            <a:ext cx="6901511" cy="376995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
        <p:nvSpPr>
          <p:cNvPr id="5" name="TextBox 4"/>
          <p:cNvSpPr txBox="1"/>
          <p:nvPr/>
        </p:nvSpPr>
        <p:spPr>
          <a:xfrm>
            <a:off x="1747520" y="5110604"/>
            <a:ext cx="7939442" cy="646331"/>
          </a:xfrm>
          <a:prstGeom prst="rect">
            <a:avLst/>
          </a:prstGeom>
          <a:noFill/>
        </p:spPr>
        <p:txBody>
          <a:bodyPr wrap="square" rtlCol="0">
            <a:spAutoFit/>
          </a:bodyPr>
          <a:lstStyle/>
          <a:p>
            <a:r>
              <a:rPr lang="en-US" sz="3600" b="1" dirty="0" err="1">
                <a:solidFill>
                  <a:srgbClr val="3333FF"/>
                </a:solidFill>
              </a:rPr>
              <a:t>Em</a:t>
            </a:r>
            <a:r>
              <a:rPr lang="en-US" sz="3600" b="1" dirty="0">
                <a:solidFill>
                  <a:srgbClr val="3333FF"/>
                </a:solidFill>
              </a:rPr>
              <a:t> </a:t>
            </a:r>
            <a:r>
              <a:rPr lang="en-US" sz="3600" b="1" dirty="0" err="1">
                <a:solidFill>
                  <a:srgbClr val="3333FF"/>
                </a:solidFill>
              </a:rPr>
              <a:t>rất</a:t>
            </a:r>
            <a:r>
              <a:rPr lang="en-US" sz="3600" b="1" dirty="0">
                <a:solidFill>
                  <a:srgbClr val="3333FF"/>
                </a:solidFill>
              </a:rPr>
              <a:t> </a:t>
            </a:r>
            <a:r>
              <a:rPr lang="en-US" sz="3600" b="1" dirty="0" err="1">
                <a:solidFill>
                  <a:srgbClr val="3333FF"/>
                </a:solidFill>
              </a:rPr>
              <a:t>vui</a:t>
            </a:r>
            <a:r>
              <a:rPr lang="en-US" sz="3600" b="1" dirty="0">
                <a:solidFill>
                  <a:srgbClr val="3333FF"/>
                </a:solidFill>
              </a:rPr>
              <a:t> </a:t>
            </a:r>
            <a:r>
              <a:rPr lang="en-US" sz="3600" b="1" dirty="0" err="1">
                <a:solidFill>
                  <a:srgbClr val="3333FF"/>
                </a:solidFill>
              </a:rPr>
              <a:t>và</a:t>
            </a:r>
            <a:r>
              <a:rPr lang="en-US" sz="3600" b="1" dirty="0">
                <a:solidFill>
                  <a:srgbClr val="3333FF"/>
                </a:solidFill>
              </a:rPr>
              <a:t> </a:t>
            </a:r>
            <a:r>
              <a:rPr lang="en-US" sz="3600" b="1" dirty="0" err="1">
                <a:solidFill>
                  <a:srgbClr val="3333FF"/>
                </a:solidFill>
              </a:rPr>
              <a:t>tự</a:t>
            </a:r>
            <a:r>
              <a:rPr lang="en-US" sz="3600" b="1" dirty="0">
                <a:solidFill>
                  <a:srgbClr val="3333FF"/>
                </a:solidFill>
              </a:rPr>
              <a:t> </a:t>
            </a:r>
            <a:r>
              <a:rPr lang="en-US" sz="3600" b="1" dirty="0" err="1">
                <a:solidFill>
                  <a:srgbClr val="3333FF"/>
                </a:solidFill>
              </a:rPr>
              <a:t>hào</a:t>
            </a:r>
            <a:r>
              <a:rPr lang="en-US" sz="3600" b="1" dirty="0">
                <a:solidFill>
                  <a:srgbClr val="3333FF"/>
                </a:solidFill>
              </a:rPr>
              <a:t> </a:t>
            </a:r>
            <a:r>
              <a:rPr lang="en-US" sz="3600" b="1" dirty="0" err="1">
                <a:solidFill>
                  <a:srgbClr val="3333FF"/>
                </a:solidFill>
              </a:rPr>
              <a:t>khi</a:t>
            </a:r>
            <a:r>
              <a:rPr lang="en-US" sz="3600" b="1" dirty="0">
                <a:solidFill>
                  <a:srgbClr val="3333FF"/>
                </a:solidFill>
              </a:rPr>
              <a:t> </a:t>
            </a:r>
            <a:r>
              <a:rPr lang="en-US" sz="3600" b="1" dirty="0" err="1">
                <a:solidFill>
                  <a:srgbClr val="3333FF"/>
                </a:solidFill>
              </a:rPr>
              <a:t>được</a:t>
            </a:r>
            <a:r>
              <a:rPr lang="en-US" sz="3600" b="1" dirty="0">
                <a:solidFill>
                  <a:srgbClr val="3333FF"/>
                </a:solidFill>
              </a:rPr>
              <a:t> </a:t>
            </a:r>
            <a:r>
              <a:rPr lang="en-US" sz="3600" b="1" dirty="0" err="1">
                <a:solidFill>
                  <a:srgbClr val="3333FF"/>
                </a:solidFill>
              </a:rPr>
              <a:t>lên</a:t>
            </a:r>
            <a:r>
              <a:rPr lang="en-US" sz="3600" b="1" dirty="0">
                <a:solidFill>
                  <a:srgbClr val="3333FF"/>
                </a:solidFill>
              </a:rPr>
              <a:t> </a:t>
            </a:r>
            <a:r>
              <a:rPr lang="en-US" sz="3600" b="1" dirty="0" err="1">
                <a:solidFill>
                  <a:srgbClr val="3333FF"/>
                </a:solidFill>
              </a:rPr>
              <a:t>lớp</a:t>
            </a:r>
            <a:r>
              <a:rPr lang="en-US" sz="3600" b="1" dirty="0">
                <a:solidFill>
                  <a:srgbClr val="3333FF"/>
                </a:solidFill>
              </a:rPr>
              <a:t> 5.</a:t>
            </a:r>
            <a:endParaRPr lang="vi-VN" sz="3600" b="1" dirty="0">
              <a:solidFill>
                <a:srgbClr val="3333FF"/>
              </a:solidFill>
            </a:endParaRPr>
          </a:p>
        </p:txBody>
      </p:sp>
      <p:sp>
        <p:nvSpPr>
          <p:cNvPr id="6" name="Speech Bubble: Oval 5">
            <a:extLst>
              <a:ext uri="{FF2B5EF4-FFF2-40B4-BE49-F238E27FC236}">
                <a16:creationId xmlns:a16="http://schemas.microsoft.com/office/drawing/2014/main" id="{474BB7AA-145E-4AE2-AC8D-05E4A0A2B1A4}"/>
              </a:ext>
            </a:extLst>
          </p:cNvPr>
          <p:cNvSpPr/>
          <p:nvPr/>
        </p:nvSpPr>
        <p:spPr>
          <a:xfrm>
            <a:off x="7264400" y="868680"/>
            <a:ext cx="3495040" cy="1341120"/>
          </a:xfrm>
          <a:prstGeom prst="wedgeEllipseCallout">
            <a:avLst>
              <a:gd name="adj1" fmla="val -59748"/>
              <a:gd name="adj2" fmla="val 162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w="0"/>
                <a:solidFill>
                  <a:schemeClr val="tx1"/>
                </a:solidFill>
                <a:effectLst>
                  <a:outerShdw blurRad="38100" dist="19050" dir="2700000" algn="tl" rotWithShape="0">
                    <a:schemeClr val="dk1">
                      <a:alpha val="40000"/>
                    </a:schemeClr>
                  </a:outerShdw>
                </a:effectLst>
              </a:rPr>
              <a:t>Bức</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tranh</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thứ</a:t>
            </a:r>
            <a:r>
              <a:rPr lang="en-US" sz="2800" dirty="0">
                <a:ln w="0"/>
                <a:solidFill>
                  <a:schemeClr val="tx1"/>
                </a:solidFill>
                <a:effectLst>
                  <a:outerShdw blurRad="38100" dist="19050" dir="2700000" algn="tl" rotWithShape="0">
                    <a:schemeClr val="dk1">
                      <a:alpha val="40000"/>
                    </a:schemeClr>
                  </a:outerShdw>
                </a:effectLst>
              </a:rPr>
              <a:t> 2 </a:t>
            </a:r>
            <a:r>
              <a:rPr lang="en-US" sz="2800" dirty="0" err="1">
                <a:ln w="0"/>
                <a:solidFill>
                  <a:schemeClr val="tx1"/>
                </a:solidFill>
                <a:effectLst>
                  <a:outerShdw blurRad="38100" dist="19050" dir="2700000" algn="tl" rotWithShape="0">
                    <a:schemeClr val="dk1">
                      <a:alpha val="40000"/>
                    </a:schemeClr>
                  </a:outerShdw>
                </a:effectLst>
              </a:rPr>
              <a:t>vẽ</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cảnh</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gì</a:t>
            </a:r>
            <a:r>
              <a:rPr lang="en-US" sz="2800" dirty="0">
                <a:ln w="0"/>
                <a:solidFill>
                  <a:schemeClr val="tx1"/>
                </a:solidFill>
                <a:effectLst>
                  <a:outerShdw blurRad="38100" dist="19050" dir="2700000" algn="tl" rotWithShape="0">
                    <a:schemeClr val="dk1">
                      <a:alpha val="40000"/>
                    </a:schemeClr>
                  </a:outerShdw>
                </a:effectLst>
              </a:rPr>
              <a:t>? </a:t>
            </a:r>
            <a:endParaRPr lang="vi-VN" sz="2800" dirty="0">
              <a:ln w="0"/>
              <a:solidFill>
                <a:schemeClr val="tx1"/>
              </a:solidFill>
              <a:effectLst>
                <a:outerShdw blurRad="38100" dist="19050" dir="2700000" algn="tl" rotWithShape="0">
                  <a:schemeClr val="dk1">
                    <a:alpha val="40000"/>
                  </a:schemeClr>
                </a:outerShdw>
              </a:effectLst>
            </a:endParaRPr>
          </a:p>
        </p:txBody>
      </p:sp>
      <p:sp>
        <p:nvSpPr>
          <p:cNvPr id="7" name="Cloud Callout 2">
            <a:extLst>
              <a:ext uri="{FF2B5EF4-FFF2-40B4-BE49-F238E27FC236}">
                <a16:creationId xmlns:a16="http://schemas.microsoft.com/office/drawing/2014/main" id="{0747841E-0E3E-4C5E-A265-29877777DA27}"/>
              </a:ext>
            </a:extLst>
          </p:cNvPr>
          <p:cNvSpPr/>
          <p:nvPr/>
        </p:nvSpPr>
        <p:spPr>
          <a:xfrm>
            <a:off x="6865951" y="512792"/>
            <a:ext cx="4937760" cy="1447795"/>
          </a:xfrm>
          <a:prstGeom prst="cloudCallout">
            <a:avLst>
              <a:gd name="adj1" fmla="val -55599"/>
              <a:gd name="adj2" fmla="val 59693"/>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0000"/>
              </a:buClr>
            </a:pPr>
            <a:r>
              <a:rPr lang="en-US" altLang="en-US" sz="2800" b="1" dirty="0" err="1">
                <a:solidFill>
                  <a:schemeClr val="tx1"/>
                </a:solidFill>
              </a:rPr>
              <a:t>Bức</a:t>
            </a:r>
            <a:r>
              <a:rPr lang="en-US" altLang="en-US" sz="2800" b="1" dirty="0">
                <a:solidFill>
                  <a:schemeClr val="tx1"/>
                </a:solidFill>
              </a:rPr>
              <a:t> </a:t>
            </a:r>
            <a:r>
              <a:rPr lang="en-US" altLang="en-US" sz="2800" b="1" dirty="0" err="1">
                <a:solidFill>
                  <a:schemeClr val="tx1"/>
                </a:solidFill>
              </a:rPr>
              <a:t>tranh</a:t>
            </a:r>
            <a:r>
              <a:rPr lang="en-US" altLang="en-US" sz="2800" b="1" dirty="0">
                <a:solidFill>
                  <a:schemeClr val="tx1"/>
                </a:solidFill>
              </a:rPr>
              <a:t> </a:t>
            </a:r>
            <a:r>
              <a:rPr lang="en-US" altLang="en-US" sz="2800" b="1" dirty="0" err="1">
                <a:solidFill>
                  <a:schemeClr val="tx1"/>
                </a:solidFill>
              </a:rPr>
              <a:t>vẽ</a:t>
            </a:r>
            <a:r>
              <a:rPr lang="en-US" altLang="en-US" sz="2800" b="1" dirty="0">
                <a:solidFill>
                  <a:schemeClr val="tx1"/>
                </a:solidFill>
              </a:rPr>
              <a:t> </a:t>
            </a:r>
            <a:r>
              <a:rPr lang="en-US" altLang="en-US" sz="2800" b="1" dirty="0" err="1">
                <a:solidFill>
                  <a:schemeClr val="tx1"/>
                </a:solidFill>
              </a:rPr>
              <a:t>cô</a:t>
            </a:r>
            <a:r>
              <a:rPr lang="en-US" altLang="en-US" sz="2800" b="1" dirty="0">
                <a:solidFill>
                  <a:schemeClr val="tx1"/>
                </a:solidFill>
              </a:rPr>
              <a:t> </a:t>
            </a:r>
            <a:r>
              <a:rPr lang="en-US" altLang="en-US" sz="2800" b="1" dirty="0" err="1">
                <a:solidFill>
                  <a:schemeClr val="tx1"/>
                </a:solidFill>
              </a:rPr>
              <a:t>giáo</a:t>
            </a:r>
            <a:r>
              <a:rPr lang="en-US" altLang="en-US" sz="2800" b="1" dirty="0">
                <a:solidFill>
                  <a:schemeClr val="tx1"/>
                </a:solidFill>
              </a:rPr>
              <a:t> </a:t>
            </a:r>
            <a:r>
              <a:rPr lang="en-US" altLang="en-US" sz="2800" b="1" dirty="0" err="1">
                <a:solidFill>
                  <a:schemeClr val="tx1"/>
                </a:solidFill>
              </a:rPr>
              <a:t>và</a:t>
            </a:r>
            <a:r>
              <a:rPr lang="en-US" altLang="en-US" sz="2800" b="1" dirty="0">
                <a:solidFill>
                  <a:schemeClr val="tx1"/>
                </a:solidFill>
              </a:rPr>
              <a:t> </a:t>
            </a:r>
            <a:r>
              <a:rPr lang="en-US" altLang="en-US" sz="2800" b="1" dirty="0" err="1">
                <a:solidFill>
                  <a:schemeClr val="tx1"/>
                </a:solidFill>
              </a:rPr>
              <a:t>các</a:t>
            </a:r>
            <a:r>
              <a:rPr lang="en-US" altLang="en-US" sz="2800" b="1" dirty="0">
                <a:solidFill>
                  <a:schemeClr val="tx1"/>
                </a:solidFill>
              </a:rPr>
              <a:t> </a:t>
            </a:r>
            <a:r>
              <a:rPr lang="en-US" altLang="en-US" sz="2800" b="1" dirty="0" err="1">
                <a:solidFill>
                  <a:schemeClr val="tx1"/>
                </a:solidFill>
              </a:rPr>
              <a:t>bạn</a:t>
            </a:r>
            <a:r>
              <a:rPr lang="en-US" altLang="en-US" sz="2800" b="1" dirty="0">
                <a:solidFill>
                  <a:schemeClr val="tx1"/>
                </a:solidFill>
              </a:rPr>
              <a:t> HS </a:t>
            </a:r>
            <a:r>
              <a:rPr lang="en-US" altLang="en-US" sz="2800" b="1" dirty="0" err="1">
                <a:solidFill>
                  <a:schemeClr val="tx1"/>
                </a:solidFill>
              </a:rPr>
              <a:t>lớp</a:t>
            </a:r>
            <a:r>
              <a:rPr lang="en-US" altLang="en-US" sz="2800" b="1" dirty="0">
                <a:solidFill>
                  <a:schemeClr val="tx1"/>
                </a:solidFill>
              </a:rPr>
              <a:t> 5 </a:t>
            </a:r>
            <a:r>
              <a:rPr lang="en-US" altLang="en-US" sz="2800" b="1" dirty="0" err="1">
                <a:solidFill>
                  <a:schemeClr val="tx1"/>
                </a:solidFill>
              </a:rPr>
              <a:t>trong</a:t>
            </a:r>
            <a:r>
              <a:rPr lang="en-US" altLang="en-US" sz="2800" b="1" dirty="0">
                <a:solidFill>
                  <a:schemeClr val="tx1"/>
                </a:solidFill>
              </a:rPr>
              <a:t> </a:t>
            </a:r>
            <a:r>
              <a:rPr lang="en-US" altLang="en-US" sz="2800" b="1" dirty="0" err="1">
                <a:solidFill>
                  <a:schemeClr val="tx1"/>
                </a:solidFill>
              </a:rPr>
              <a:t>lớp</a:t>
            </a:r>
            <a:endParaRPr lang="en-US" altLang="en-US" sz="2800" b="1" dirty="0">
              <a:solidFill>
                <a:schemeClr val="tx1"/>
              </a:solidFill>
            </a:endParaRPr>
          </a:p>
        </p:txBody>
      </p:sp>
      <p:sp>
        <p:nvSpPr>
          <p:cNvPr id="8" name="Speech Bubble: Oval 7">
            <a:extLst>
              <a:ext uri="{FF2B5EF4-FFF2-40B4-BE49-F238E27FC236}">
                <a16:creationId xmlns:a16="http://schemas.microsoft.com/office/drawing/2014/main" id="{1553EF01-ABF3-4158-AF06-31983125F123}"/>
              </a:ext>
            </a:extLst>
          </p:cNvPr>
          <p:cNvSpPr/>
          <p:nvPr/>
        </p:nvSpPr>
        <p:spPr>
          <a:xfrm>
            <a:off x="7132320" y="596610"/>
            <a:ext cx="3721431" cy="1341120"/>
          </a:xfrm>
          <a:prstGeom prst="wedgeEllipseCallout">
            <a:avLst>
              <a:gd name="adj1" fmla="val -54108"/>
              <a:gd name="adj2" fmla="val 215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w="0"/>
                <a:solidFill>
                  <a:schemeClr val="tx1"/>
                </a:solidFill>
                <a:effectLst>
                  <a:outerShdw blurRad="38100" dist="19050" dir="2700000" algn="tl" rotWithShape="0">
                    <a:schemeClr val="dk1">
                      <a:alpha val="40000"/>
                    </a:schemeClr>
                  </a:outerShdw>
                </a:effectLst>
              </a:rPr>
              <a:t>Cô</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giáo</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đã</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nói</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điều</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gì</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với</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các</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bạn</a:t>
            </a:r>
            <a:endParaRPr lang="vi-VN" sz="2800" dirty="0">
              <a:ln w="0"/>
              <a:solidFill>
                <a:schemeClr val="tx1"/>
              </a:solidFill>
              <a:effectLst>
                <a:outerShdw blurRad="38100" dist="19050" dir="2700000" algn="tl" rotWithShape="0">
                  <a:schemeClr val="dk1">
                    <a:alpha val="40000"/>
                  </a:schemeClr>
                </a:outerShdw>
              </a:effectLst>
            </a:endParaRPr>
          </a:p>
        </p:txBody>
      </p:sp>
      <p:sp>
        <p:nvSpPr>
          <p:cNvPr id="9" name="Cloud Callout 2">
            <a:extLst>
              <a:ext uri="{FF2B5EF4-FFF2-40B4-BE49-F238E27FC236}">
                <a16:creationId xmlns:a16="http://schemas.microsoft.com/office/drawing/2014/main" id="{94D596D8-A097-413F-97B5-F34048133EB0}"/>
              </a:ext>
            </a:extLst>
          </p:cNvPr>
          <p:cNvSpPr/>
          <p:nvPr/>
        </p:nvSpPr>
        <p:spPr>
          <a:xfrm>
            <a:off x="6972631" y="275089"/>
            <a:ext cx="4937760" cy="2022130"/>
          </a:xfrm>
          <a:prstGeom prst="cloudCallout">
            <a:avLst>
              <a:gd name="adj1" fmla="val -84405"/>
              <a:gd name="adj2" fmla="val -18687"/>
            </a:avLst>
          </a:prstGeom>
          <a:solidFill>
            <a:srgbClr val="FC96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0000"/>
              </a:buClr>
            </a:pPr>
            <a:r>
              <a:rPr lang="en-US" altLang="en-US" sz="2800" b="1" dirty="0" err="1">
                <a:solidFill>
                  <a:schemeClr val="tx1"/>
                </a:solidFill>
              </a:rPr>
              <a:t>Cô</a:t>
            </a:r>
            <a:r>
              <a:rPr lang="en-US" altLang="en-US" sz="2800" b="1" dirty="0">
                <a:solidFill>
                  <a:schemeClr val="tx1"/>
                </a:solidFill>
              </a:rPr>
              <a:t> </a:t>
            </a:r>
            <a:r>
              <a:rPr lang="en-US" altLang="en-US" sz="2800" b="1" dirty="0" err="1">
                <a:solidFill>
                  <a:schemeClr val="tx1"/>
                </a:solidFill>
              </a:rPr>
              <a:t>giáo</a:t>
            </a:r>
            <a:r>
              <a:rPr lang="en-US" altLang="en-US" sz="2800" b="1" dirty="0">
                <a:solidFill>
                  <a:schemeClr val="tx1"/>
                </a:solidFill>
              </a:rPr>
              <a:t> </a:t>
            </a:r>
            <a:r>
              <a:rPr lang="en-US" altLang="en-US" sz="2800" b="1" dirty="0" err="1">
                <a:solidFill>
                  <a:schemeClr val="tx1"/>
                </a:solidFill>
              </a:rPr>
              <a:t>nói</a:t>
            </a:r>
            <a:r>
              <a:rPr lang="en-US" altLang="en-US" sz="2800" b="1" dirty="0">
                <a:solidFill>
                  <a:schemeClr val="tx1"/>
                </a:solidFill>
              </a:rPr>
              <a:t>: “</a:t>
            </a:r>
            <a:r>
              <a:rPr lang="en-US" altLang="en-US" sz="2800" b="1" dirty="0" err="1">
                <a:solidFill>
                  <a:srgbClr val="3333FF"/>
                </a:solidFill>
              </a:rPr>
              <a:t>Cô</a:t>
            </a:r>
            <a:r>
              <a:rPr lang="en-US" altLang="en-US" sz="2800" b="1" dirty="0">
                <a:solidFill>
                  <a:srgbClr val="3333FF"/>
                </a:solidFill>
              </a:rPr>
              <a:t> </a:t>
            </a:r>
            <a:r>
              <a:rPr lang="en-US" altLang="en-US" sz="2800" b="1" dirty="0" err="1">
                <a:solidFill>
                  <a:srgbClr val="3333FF"/>
                </a:solidFill>
              </a:rPr>
              <a:t>chúc</a:t>
            </a:r>
            <a:r>
              <a:rPr lang="en-US" altLang="en-US" sz="2800" b="1" dirty="0">
                <a:solidFill>
                  <a:srgbClr val="3333FF"/>
                </a:solidFill>
              </a:rPr>
              <a:t> </a:t>
            </a:r>
            <a:r>
              <a:rPr lang="en-US" altLang="en-US" sz="2800" b="1" dirty="0" err="1">
                <a:solidFill>
                  <a:srgbClr val="3333FF"/>
                </a:solidFill>
              </a:rPr>
              <a:t>mừng</a:t>
            </a:r>
            <a:r>
              <a:rPr lang="en-US" altLang="en-US" sz="2800" b="1" dirty="0">
                <a:solidFill>
                  <a:srgbClr val="3333FF"/>
                </a:solidFill>
              </a:rPr>
              <a:t> </a:t>
            </a:r>
            <a:r>
              <a:rPr lang="en-US" altLang="en-US" sz="2800" b="1" dirty="0" err="1">
                <a:solidFill>
                  <a:srgbClr val="3333FF"/>
                </a:solidFill>
              </a:rPr>
              <a:t>các</a:t>
            </a:r>
            <a:r>
              <a:rPr lang="en-US" altLang="en-US" sz="2800" b="1" dirty="0">
                <a:solidFill>
                  <a:srgbClr val="3333FF"/>
                </a:solidFill>
              </a:rPr>
              <a:t> </a:t>
            </a:r>
            <a:r>
              <a:rPr lang="en-US" altLang="en-US" sz="2800" b="1" dirty="0" err="1">
                <a:solidFill>
                  <a:srgbClr val="3333FF"/>
                </a:solidFill>
              </a:rPr>
              <a:t>em</a:t>
            </a:r>
            <a:r>
              <a:rPr lang="en-US" altLang="en-US" sz="2800" b="1" dirty="0">
                <a:solidFill>
                  <a:srgbClr val="3333FF"/>
                </a:solidFill>
              </a:rPr>
              <a:t> </a:t>
            </a:r>
            <a:r>
              <a:rPr lang="en-US" altLang="en-US" sz="2800" b="1" dirty="0" err="1">
                <a:solidFill>
                  <a:srgbClr val="3333FF"/>
                </a:solidFill>
              </a:rPr>
              <a:t>đã</a:t>
            </a:r>
            <a:r>
              <a:rPr lang="en-US" altLang="en-US" sz="2800" b="1" dirty="0">
                <a:solidFill>
                  <a:srgbClr val="3333FF"/>
                </a:solidFill>
              </a:rPr>
              <a:t> </a:t>
            </a:r>
            <a:r>
              <a:rPr lang="en-US" altLang="en-US" sz="2800" b="1" dirty="0" err="1">
                <a:solidFill>
                  <a:srgbClr val="3333FF"/>
                </a:solidFill>
              </a:rPr>
              <a:t>lên</a:t>
            </a:r>
            <a:r>
              <a:rPr lang="en-US" altLang="en-US" sz="2800" b="1" dirty="0">
                <a:solidFill>
                  <a:srgbClr val="3333FF"/>
                </a:solidFill>
              </a:rPr>
              <a:t> </a:t>
            </a:r>
            <a:r>
              <a:rPr lang="en-US" altLang="en-US" sz="2800" b="1" dirty="0" err="1">
                <a:solidFill>
                  <a:srgbClr val="3333FF"/>
                </a:solidFill>
              </a:rPr>
              <a:t>lớp</a:t>
            </a:r>
            <a:r>
              <a:rPr lang="en-US" altLang="en-US" sz="2800" b="1" dirty="0">
                <a:solidFill>
                  <a:srgbClr val="3333FF"/>
                </a:solidFill>
              </a:rPr>
              <a:t> 5.”</a:t>
            </a:r>
          </a:p>
        </p:txBody>
      </p:sp>
      <p:sp>
        <p:nvSpPr>
          <p:cNvPr id="10" name="Speech Bubble: Oval 9">
            <a:extLst>
              <a:ext uri="{FF2B5EF4-FFF2-40B4-BE49-F238E27FC236}">
                <a16:creationId xmlns:a16="http://schemas.microsoft.com/office/drawing/2014/main" id="{6B3EAE17-D249-4AF2-9E7B-26D6A403F164}"/>
              </a:ext>
            </a:extLst>
          </p:cNvPr>
          <p:cNvSpPr/>
          <p:nvPr/>
        </p:nvSpPr>
        <p:spPr>
          <a:xfrm>
            <a:off x="6972631" y="640320"/>
            <a:ext cx="3721431" cy="1341120"/>
          </a:xfrm>
          <a:prstGeom prst="wedgeEllipseCallout">
            <a:avLst>
              <a:gd name="adj1" fmla="val -52470"/>
              <a:gd name="adj2" fmla="val 8371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w="0"/>
                <a:solidFill>
                  <a:schemeClr val="tx1"/>
                </a:solidFill>
                <a:effectLst>
                  <a:outerShdw blurRad="38100" dist="19050" dir="2700000" algn="tl" rotWithShape="0">
                    <a:schemeClr val="dk1">
                      <a:alpha val="40000"/>
                    </a:schemeClr>
                  </a:outerShdw>
                </a:effectLst>
              </a:rPr>
              <a:t>Em</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thấy</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các</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bạn</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có</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thái</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độ</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như</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thế</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nào</a:t>
            </a:r>
            <a:r>
              <a:rPr lang="en-US" sz="2800" dirty="0">
                <a:ln w="0"/>
                <a:solidFill>
                  <a:schemeClr val="tx1"/>
                </a:solidFill>
                <a:effectLst>
                  <a:outerShdw blurRad="38100" dist="19050" dir="2700000" algn="tl" rotWithShape="0">
                    <a:schemeClr val="dk1">
                      <a:alpha val="40000"/>
                    </a:schemeClr>
                  </a:outerShdw>
                </a:effectLst>
              </a:rPr>
              <a:t>?</a:t>
            </a:r>
            <a:endParaRPr lang="vi-VN" sz="2800" dirty="0">
              <a:ln w="0"/>
              <a:solidFill>
                <a:schemeClr val="tx1"/>
              </a:solidFill>
              <a:effectLst>
                <a:outerShdw blurRad="38100" dist="19050" dir="2700000" algn="tl" rotWithShape="0">
                  <a:schemeClr val="dk1">
                    <a:alpha val="40000"/>
                  </a:schemeClr>
                </a:outerShdw>
              </a:effectLst>
            </a:endParaRPr>
          </a:p>
        </p:txBody>
      </p:sp>
      <p:sp>
        <p:nvSpPr>
          <p:cNvPr id="11" name="Cloud Callout 2">
            <a:extLst>
              <a:ext uri="{FF2B5EF4-FFF2-40B4-BE49-F238E27FC236}">
                <a16:creationId xmlns:a16="http://schemas.microsoft.com/office/drawing/2014/main" id="{7507F1D1-FC3B-4043-A7E0-3427BED9F671}"/>
              </a:ext>
            </a:extLst>
          </p:cNvPr>
          <p:cNvSpPr/>
          <p:nvPr/>
        </p:nvSpPr>
        <p:spPr>
          <a:xfrm>
            <a:off x="7079311" y="1250427"/>
            <a:ext cx="4937760" cy="2022130"/>
          </a:xfrm>
          <a:prstGeom prst="cloudCallout">
            <a:avLst>
              <a:gd name="adj1" fmla="val -54364"/>
              <a:gd name="adj2" fmla="val 34069"/>
            </a:avLst>
          </a:prstGeom>
          <a:solidFill>
            <a:srgbClr val="00D6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0000"/>
              </a:buClr>
            </a:pPr>
            <a:r>
              <a:rPr lang="en-US" altLang="en-US" sz="2800" b="1" dirty="0" err="1">
                <a:solidFill>
                  <a:schemeClr val="tx1"/>
                </a:solidFill>
              </a:rPr>
              <a:t>Các</a:t>
            </a:r>
            <a:r>
              <a:rPr lang="en-US" altLang="en-US" sz="2800" b="1" dirty="0">
                <a:solidFill>
                  <a:schemeClr val="tx1"/>
                </a:solidFill>
              </a:rPr>
              <a:t> </a:t>
            </a:r>
            <a:r>
              <a:rPr lang="en-US" altLang="en-US" sz="2800" b="1" dirty="0" err="1">
                <a:solidFill>
                  <a:schemeClr val="tx1"/>
                </a:solidFill>
              </a:rPr>
              <a:t>bạn</a:t>
            </a:r>
            <a:r>
              <a:rPr lang="en-US" altLang="en-US" sz="2800" b="1" dirty="0">
                <a:solidFill>
                  <a:schemeClr val="tx1"/>
                </a:solidFill>
              </a:rPr>
              <a:t> ai </a:t>
            </a:r>
            <a:r>
              <a:rPr lang="en-US" altLang="en-US" sz="2800" b="1" dirty="0" err="1">
                <a:solidFill>
                  <a:schemeClr val="tx1"/>
                </a:solidFill>
              </a:rPr>
              <a:t>cũng</a:t>
            </a:r>
            <a:r>
              <a:rPr lang="en-US" altLang="en-US" sz="2800" b="1" dirty="0">
                <a:solidFill>
                  <a:schemeClr val="tx1"/>
                </a:solidFill>
              </a:rPr>
              <a:t> </a:t>
            </a:r>
            <a:r>
              <a:rPr lang="en-US" altLang="en-US" sz="2800" b="1" dirty="0" err="1">
                <a:solidFill>
                  <a:schemeClr val="tx1"/>
                </a:solidFill>
              </a:rPr>
              <a:t>rất</a:t>
            </a:r>
            <a:r>
              <a:rPr lang="en-US" altLang="en-US" sz="2800" b="1" dirty="0">
                <a:solidFill>
                  <a:schemeClr val="tx1"/>
                </a:solidFill>
              </a:rPr>
              <a:t> </a:t>
            </a:r>
            <a:r>
              <a:rPr lang="en-US" altLang="en-US" sz="2800" b="1" dirty="0" err="1">
                <a:solidFill>
                  <a:schemeClr val="tx1"/>
                </a:solidFill>
              </a:rPr>
              <a:t>vui</a:t>
            </a:r>
            <a:r>
              <a:rPr lang="en-US" altLang="en-US" sz="2800" b="1" dirty="0">
                <a:solidFill>
                  <a:schemeClr val="tx1"/>
                </a:solidFill>
              </a:rPr>
              <a:t> </a:t>
            </a:r>
            <a:r>
              <a:rPr lang="en-US" altLang="en-US" sz="2800" b="1" dirty="0" err="1">
                <a:solidFill>
                  <a:schemeClr val="tx1"/>
                </a:solidFill>
              </a:rPr>
              <a:t>vẻ</a:t>
            </a:r>
            <a:r>
              <a:rPr lang="en-US" altLang="en-US" sz="2800" b="1" dirty="0">
                <a:solidFill>
                  <a:schemeClr val="tx1"/>
                </a:solidFill>
              </a:rPr>
              <a:t>, </a:t>
            </a:r>
            <a:r>
              <a:rPr lang="en-US" altLang="en-US" sz="2800" b="1" dirty="0" err="1">
                <a:solidFill>
                  <a:schemeClr val="tx1"/>
                </a:solidFill>
              </a:rPr>
              <a:t>hạnh</a:t>
            </a:r>
            <a:r>
              <a:rPr lang="en-US" altLang="en-US" sz="2800" b="1" dirty="0">
                <a:solidFill>
                  <a:schemeClr val="tx1"/>
                </a:solidFill>
              </a:rPr>
              <a:t> </a:t>
            </a:r>
            <a:r>
              <a:rPr lang="en-US" altLang="en-US" sz="2800" b="1" dirty="0" err="1">
                <a:solidFill>
                  <a:schemeClr val="tx1"/>
                </a:solidFill>
              </a:rPr>
              <a:t>phúc</a:t>
            </a:r>
            <a:r>
              <a:rPr lang="en-US" altLang="en-US" sz="2800" b="1" dirty="0">
                <a:solidFill>
                  <a:schemeClr val="tx1"/>
                </a:solidFill>
              </a:rPr>
              <a:t>, </a:t>
            </a:r>
            <a:r>
              <a:rPr lang="en-US" altLang="en-US" sz="2800" b="1" dirty="0" err="1">
                <a:solidFill>
                  <a:schemeClr val="tx1"/>
                </a:solidFill>
              </a:rPr>
              <a:t>tự</a:t>
            </a:r>
            <a:r>
              <a:rPr lang="en-US" altLang="en-US" sz="2800" b="1" dirty="0">
                <a:solidFill>
                  <a:schemeClr val="tx1"/>
                </a:solidFill>
              </a:rPr>
              <a:t> </a:t>
            </a:r>
            <a:r>
              <a:rPr lang="en-US" altLang="en-US" sz="2800" b="1" dirty="0" err="1">
                <a:solidFill>
                  <a:schemeClr val="tx1"/>
                </a:solidFill>
              </a:rPr>
              <a:t>hào</a:t>
            </a:r>
            <a:r>
              <a:rPr lang="en-US" altLang="en-US" sz="2800" b="1" dirty="0">
                <a:solidFill>
                  <a:schemeClr val="tx1"/>
                </a:solidFill>
              </a:rPr>
              <a:t>.</a:t>
            </a:r>
            <a:endParaRPr lang="en-US" altLang="en-US" sz="2800" b="1" dirty="0">
              <a:solidFill>
                <a:srgbClr val="3333FF"/>
              </a:solidFill>
            </a:endParaRPr>
          </a:p>
        </p:txBody>
      </p:sp>
      <p:sp>
        <p:nvSpPr>
          <p:cNvPr id="14" name="Speech Bubble: Oval 13">
            <a:extLst>
              <a:ext uri="{FF2B5EF4-FFF2-40B4-BE49-F238E27FC236}">
                <a16:creationId xmlns:a16="http://schemas.microsoft.com/office/drawing/2014/main" id="{B68B6A77-E06E-4996-9E56-083E1BCA8079}"/>
              </a:ext>
            </a:extLst>
          </p:cNvPr>
          <p:cNvSpPr/>
          <p:nvPr/>
        </p:nvSpPr>
        <p:spPr>
          <a:xfrm>
            <a:off x="7037897" y="500356"/>
            <a:ext cx="4599609" cy="1621048"/>
          </a:xfrm>
          <a:prstGeom prst="wedgeEllipseCallout">
            <a:avLst>
              <a:gd name="adj1" fmla="val -36096"/>
              <a:gd name="adj2" fmla="val 3598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w="0"/>
                <a:solidFill>
                  <a:schemeClr val="tx1"/>
                </a:solidFill>
                <a:effectLst>
                  <a:outerShdw blurRad="38100" dist="19050" dir="2700000" algn="tl" rotWithShape="0">
                    <a:schemeClr val="dk1">
                      <a:alpha val="40000"/>
                    </a:schemeClr>
                  </a:outerShdw>
                </a:effectLst>
              </a:rPr>
              <a:t>Em</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đã</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là</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học</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sinh</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lớp</a:t>
            </a:r>
            <a:r>
              <a:rPr lang="en-US" sz="2800" dirty="0">
                <a:ln w="0"/>
                <a:solidFill>
                  <a:schemeClr val="tx1"/>
                </a:solidFill>
                <a:effectLst>
                  <a:outerShdw blurRad="38100" dist="19050" dir="2700000" algn="tl" rotWithShape="0">
                    <a:schemeClr val="dk1">
                      <a:alpha val="40000"/>
                    </a:schemeClr>
                  </a:outerShdw>
                </a:effectLst>
              </a:rPr>
              <a:t> 5, </a:t>
            </a:r>
            <a:r>
              <a:rPr lang="en-US" sz="2800" dirty="0" err="1">
                <a:ln w="0"/>
                <a:solidFill>
                  <a:schemeClr val="tx1"/>
                </a:solidFill>
                <a:effectLst>
                  <a:outerShdw blurRad="38100" dist="19050" dir="2700000" algn="tl" rotWithShape="0">
                    <a:schemeClr val="dk1">
                      <a:alpha val="40000"/>
                    </a:schemeClr>
                  </a:outerShdw>
                </a:effectLst>
              </a:rPr>
              <a:t>em</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cảm</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thấy</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thế</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nào</a:t>
            </a:r>
            <a:r>
              <a:rPr lang="en-US" sz="2800" dirty="0">
                <a:ln w="0"/>
                <a:solidFill>
                  <a:schemeClr val="tx1"/>
                </a:solidFill>
                <a:effectLst>
                  <a:outerShdw blurRad="38100" dist="19050" dir="2700000" algn="tl" rotWithShape="0">
                    <a:schemeClr val="dk1">
                      <a:alpha val="40000"/>
                    </a:schemeClr>
                  </a:outerShdw>
                </a:effectLst>
              </a:rPr>
              <a:t>?</a:t>
            </a:r>
            <a:endParaRPr lang="vi-VN"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2697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21" presetClass="entr" presetSubtype="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1" nodeType="clickEffect">
                                  <p:stCondLst>
                                    <p:cond delay="0"/>
                                  </p:stCondLst>
                                  <p:childTnLst>
                                    <p:animEffect transition="out" filter="barn(inVertic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21" presetClass="entr" presetSubtype="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1)">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xit" presetSubtype="21" fill="hold" grpId="1" nodeType="clickEffect">
                                  <p:stCondLst>
                                    <p:cond delay="0"/>
                                  </p:stCondLst>
                                  <p:childTnLst>
                                    <p:animEffect transition="out" filter="barn(inVertical)">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21" presetClass="entr" presetSubtype="1"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heel(1)">
                                      <p:cBhvr>
                                        <p:cTn id="56" dur="2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xit" presetSubtype="21" fill="hold" grpId="1" nodeType="clickEffect">
                                  <p:stCondLst>
                                    <p:cond delay="0"/>
                                  </p:stCondLst>
                                  <p:childTnLst>
                                    <p:animEffect transition="out" filter="barn(inVertical)">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par>
                                <p:cTn id="72" presetID="16" presetClass="entr" presetSubtype="21" fill="hold" grpId="0"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barn(inVertical)">
                                      <p:cBhvr>
                                        <p:cTn id="7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2876" y="110602"/>
            <a:ext cx="7563010" cy="43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708400" y="4840037"/>
            <a:ext cx="8483600" cy="523220"/>
          </a:xfrm>
          <a:prstGeom prst="rect">
            <a:avLst/>
          </a:prstGeom>
          <a:noFill/>
        </p:spPr>
        <p:txBody>
          <a:bodyPr wrap="square" rtlCol="0">
            <a:spAutoFit/>
          </a:bodyPr>
          <a:lstStyle/>
          <a:p>
            <a:r>
              <a:rPr lang="en-US" sz="2800" b="1" dirty="0" err="1">
                <a:solidFill>
                  <a:srgbClr val="3333FF"/>
                </a:solidFill>
              </a:rPr>
              <a:t>Em</a:t>
            </a:r>
            <a:r>
              <a:rPr lang="en-US" sz="2800" b="1" dirty="0">
                <a:solidFill>
                  <a:srgbClr val="3333FF"/>
                </a:solidFill>
              </a:rPr>
              <a:t> </a:t>
            </a:r>
            <a:r>
              <a:rPr lang="en-US" sz="2800" b="1" dirty="0" err="1">
                <a:solidFill>
                  <a:srgbClr val="3333FF"/>
                </a:solidFill>
              </a:rPr>
              <a:t>rất</a:t>
            </a:r>
            <a:r>
              <a:rPr lang="en-US" sz="2800" b="1" dirty="0">
                <a:solidFill>
                  <a:srgbClr val="3333FF"/>
                </a:solidFill>
              </a:rPr>
              <a:t> </a:t>
            </a:r>
            <a:r>
              <a:rPr lang="en-US" sz="2800" b="1" dirty="0" err="1">
                <a:solidFill>
                  <a:srgbClr val="3333FF"/>
                </a:solidFill>
              </a:rPr>
              <a:t>vui</a:t>
            </a:r>
            <a:r>
              <a:rPr lang="en-US" sz="2800" b="1" dirty="0">
                <a:solidFill>
                  <a:srgbClr val="3333FF"/>
                </a:solidFill>
              </a:rPr>
              <a:t>, </a:t>
            </a:r>
            <a:r>
              <a:rPr lang="en-US" sz="2800" b="1" dirty="0" err="1">
                <a:solidFill>
                  <a:srgbClr val="3333FF"/>
                </a:solidFill>
              </a:rPr>
              <a:t>tự</a:t>
            </a:r>
            <a:r>
              <a:rPr lang="en-US" sz="2800" b="1" dirty="0">
                <a:solidFill>
                  <a:srgbClr val="3333FF"/>
                </a:solidFill>
              </a:rPr>
              <a:t> </a:t>
            </a:r>
            <a:r>
              <a:rPr lang="en-US" sz="2800" b="1" dirty="0" err="1">
                <a:solidFill>
                  <a:srgbClr val="3333FF"/>
                </a:solidFill>
              </a:rPr>
              <a:t>hào</a:t>
            </a:r>
            <a:r>
              <a:rPr lang="en-US" sz="2800" b="1" dirty="0">
                <a:solidFill>
                  <a:srgbClr val="3333FF"/>
                </a:solidFill>
              </a:rPr>
              <a:t>. </a:t>
            </a:r>
            <a:r>
              <a:rPr lang="en-US" sz="2800" b="1" dirty="0" err="1">
                <a:solidFill>
                  <a:srgbClr val="3333FF"/>
                </a:solidFill>
              </a:rPr>
              <a:t>Em</a:t>
            </a:r>
            <a:r>
              <a:rPr lang="en-US" sz="2800" b="1" dirty="0">
                <a:solidFill>
                  <a:srgbClr val="3333FF"/>
                </a:solidFill>
              </a:rPr>
              <a:t> </a:t>
            </a:r>
            <a:r>
              <a:rPr lang="en-US" sz="2800" b="1" dirty="0" err="1">
                <a:solidFill>
                  <a:srgbClr val="3333FF"/>
                </a:solidFill>
              </a:rPr>
              <a:t>sẽ</a:t>
            </a:r>
            <a:r>
              <a:rPr lang="en-US" sz="2800" b="1" dirty="0">
                <a:solidFill>
                  <a:srgbClr val="3333FF"/>
                </a:solidFill>
              </a:rPr>
              <a:t> </a:t>
            </a:r>
            <a:r>
              <a:rPr lang="en-US" sz="2800" b="1" dirty="0" err="1">
                <a:solidFill>
                  <a:srgbClr val="3333FF"/>
                </a:solidFill>
              </a:rPr>
              <a:t>cố</a:t>
            </a:r>
            <a:r>
              <a:rPr lang="en-US" sz="2800" b="1" dirty="0">
                <a:solidFill>
                  <a:srgbClr val="3333FF"/>
                </a:solidFill>
              </a:rPr>
              <a:t> </a:t>
            </a:r>
            <a:r>
              <a:rPr lang="en-US" sz="2800" b="1" dirty="0" err="1">
                <a:solidFill>
                  <a:srgbClr val="3333FF"/>
                </a:solidFill>
              </a:rPr>
              <a:t>gắng</a:t>
            </a:r>
            <a:r>
              <a:rPr lang="en-US" sz="2800" b="1" dirty="0">
                <a:solidFill>
                  <a:srgbClr val="3333FF"/>
                </a:solidFill>
              </a:rPr>
              <a:t> </a:t>
            </a:r>
            <a:r>
              <a:rPr lang="en-US" sz="2800" b="1" dirty="0" err="1">
                <a:solidFill>
                  <a:srgbClr val="3333FF"/>
                </a:solidFill>
              </a:rPr>
              <a:t>chăm</a:t>
            </a:r>
            <a:r>
              <a:rPr lang="en-US" sz="2800" b="1" dirty="0">
                <a:solidFill>
                  <a:srgbClr val="3333FF"/>
                </a:solidFill>
              </a:rPr>
              <a:t> </a:t>
            </a:r>
            <a:r>
              <a:rPr lang="en-US" sz="2800" b="1" dirty="0" err="1">
                <a:solidFill>
                  <a:srgbClr val="3333FF"/>
                </a:solidFill>
              </a:rPr>
              <a:t>ngoan</a:t>
            </a:r>
            <a:r>
              <a:rPr lang="en-US" sz="2800" b="1" dirty="0">
                <a:solidFill>
                  <a:srgbClr val="3333FF"/>
                </a:solidFill>
              </a:rPr>
              <a:t> </a:t>
            </a:r>
            <a:r>
              <a:rPr lang="en-US" sz="2800" b="1" dirty="0" err="1">
                <a:solidFill>
                  <a:srgbClr val="3333FF"/>
                </a:solidFill>
              </a:rPr>
              <a:t>hơn</a:t>
            </a:r>
            <a:r>
              <a:rPr lang="en-US" sz="2800" b="1" dirty="0">
                <a:solidFill>
                  <a:srgbClr val="3333FF"/>
                </a:solidFill>
              </a:rPr>
              <a:t> </a:t>
            </a:r>
            <a:r>
              <a:rPr lang="en-US" sz="2800" b="1" dirty="0" err="1">
                <a:solidFill>
                  <a:srgbClr val="3333FF"/>
                </a:solidFill>
              </a:rPr>
              <a:t>nữa</a:t>
            </a:r>
            <a:r>
              <a:rPr lang="en-US" sz="2800" b="1" dirty="0">
                <a:solidFill>
                  <a:srgbClr val="3333FF"/>
                </a:solidFill>
              </a:rPr>
              <a:t>.</a:t>
            </a:r>
            <a:endParaRPr lang="vi-VN" sz="2800" b="1" dirty="0">
              <a:solidFill>
                <a:srgbClr val="3333FF"/>
              </a:solidFill>
            </a:endParaRPr>
          </a:p>
        </p:txBody>
      </p:sp>
      <p:sp>
        <p:nvSpPr>
          <p:cNvPr id="2" name="Cloud 1">
            <a:extLst>
              <a:ext uri="{FF2B5EF4-FFF2-40B4-BE49-F238E27FC236}">
                <a16:creationId xmlns:a16="http://schemas.microsoft.com/office/drawing/2014/main" id="{EBC79787-8B40-4801-8047-8BB959511B0B}"/>
              </a:ext>
            </a:extLst>
          </p:cNvPr>
          <p:cNvSpPr/>
          <p:nvPr/>
        </p:nvSpPr>
        <p:spPr>
          <a:xfrm>
            <a:off x="563299" y="284480"/>
            <a:ext cx="3332480" cy="119888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Bức</a:t>
            </a:r>
            <a:r>
              <a:rPr lang="en-US" sz="2800" b="1" dirty="0"/>
              <a:t> </a:t>
            </a:r>
            <a:r>
              <a:rPr lang="en-US" sz="2800" b="1" dirty="0" err="1"/>
              <a:t>tranh</a:t>
            </a:r>
            <a:r>
              <a:rPr lang="en-US" sz="2800" b="1" dirty="0"/>
              <a:t> </a:t>
            </a:r>
            <a:r>
              <a:rPr lang="en-US" sz="2800" b="1" dirty="0" err="1"/>
              <a:t>thứ</a:t>
            </a:r>
            <a:r>
              <a:rPr lang="en-US" sz="2800" b="1" dirty="0"/>
              <a:t> 3 </a:t>
            </a:r>
            <a:r>
              <a:rPr lang="en-US" sz="2800" b="1" dirty="0" err="1"/>
              <a:t>vẽ</a:t>
            </a:r>
            <a:r>
              <a:rPr lang="en-US" sz="2800" b="1" dirty="0"/>
              <a:t> </a:t>
            </a:r>
            <a:r>
              <a:rPr lang="en-US" sz="2800" b="1" dirty="0" err="1"/>
              <a:t>gì</a:t>
            </a:r>
            <a:r>
              <a:rPr lang="en-US" sz="2800" b="1" dirty="0"/>
              <a:t>?</a:t>
            </a:r>
            <a:endParaRPr lang="vi-VN" sz="2800" b="1" dirty="0"/>
          </a:p>
        </p:txBody>
      </p:sp>
      <p:sp>
        <p:nvSpPr>
          <p:cNvPr id="6" name="Cloud 5">
            <a:extLst>
              <a:ext uri="{FF2B5EF4-FFF2-40B4-BE49-F238E27FC236}">
                <a16:creationId xmlns:a16="http://schemas.microsoft.com/office/drawing/2014/main" id="{6FC22882-C8D4-4845-8CA1-DC8F30C99813}"/>
              </a:ext>
            </a:extLst>
          </p:cNvPr>
          <p:cNvSpPr/>
          <p:nvPr/>
        </p:nvSpPr>
        <p:spPr>
          <a:xfrm>
            <a:off x="106114" y="1727200"/>
            <a:ext cx="3825806" cy="186944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Bức</a:t>
            </a:r>
            <a:r>
              <a:rPr lang="en-US" sz="2800" b="1" dirty="0">
                <a:solidFill>
                  <a:schemeClr val="tx1"/>
                </a:solidFill>
              </a:rPr>
              <a:t> </a:t>
            </a:r>
            <a:r>
              <a:rPr lang="en-US" sz="2800" b="1" dirty="0" err="1">
                <a:solidFill>
                  <a:schemeClr val="tx1"/>
                </a:solidFill>
              </a:rPr>
              <a:t>tranh</a:t>
            </a:r>
            <a:r>
              <a:rPr lang="en-US" sz="2800" b="1" dirty="0">
                <a:solidFill>
                  <a:schemeClr val="tx1"/>
                </a:solidFill>
              </a:rPr>
              <a:t> </a:t>
            </a:r>
            <a:r>
              <a:rPr lang="en-US" sz="2800" b="1" dirty="0" err="1">
                <a:solidFill>
                  <a:schemeClr val="tx1"/>
                </a:solidFill>
              </a:rPr>
              <a:t>vẽ</a:t>
            </a:r>
            <a:r>
              <a:rPr lang="en-US" sz="2800" b="1" dirty="0">
                <a:solidFill>
                  <a:schemeClr val="tx1"/>
                </a:solidFill>
              </a:rPr>
              <a:t> </a:t>
            </a:r>
            <a:r>
              <a:rPr lang="en-US" sz="2800" b="1" dirty="0" err="1">
                <a:solidFill>
                  <a:schemeClr val="tx1"/>
                </a:solidFill>
              </a:rPr>
              <a:t>bạn</a:t>
            </a:r>
            <a:r>
              <a:rPr lang="en-US" sz="2800" b="1" dirty="0">
                <a:solidFill>
                  <a:schemeClr val="tx1"/>
                </a:solidFill>
              </a:rPr>
              <a:t> HS </a:t>
            </a:r>
            <a:r>
              <a:rPr lang="en-US" sz="2800" b="1" dirty="0" err="1">
                <a:solidFill>
                  <a:schemeClr val="tx1"/>
                </a:solidFill>
              </a:rPr>
              <a:t>lớp</a:t>
            </a:r>
            <a:r>
              <a:rPr lang="en-US" sz="2800" b="1" dirty="0">
                <a:solidFill>
                  <a:schemeClr val="tx1"/>
                </a:solidFill>
              </a:rPr>
              <a:t> 5 </a:t>
            </a:r>
            <a:r>
              <a:rPr lang="en-US" sz="2800" b="1" dirty="0" err="1">
                <a:solidFill>
                  <a:schemeClr val="tx1"/>
                </a:solidFill>
              </a:rPr>
              <a:t>và</a:t>
            </a:r>
            <a:r>
              <a:rPr lang="en-US" sz="2800" b="1" dirty="0">
                <a:solidFill>
                  <a:schemeClr val="tx1"/>
                </a:solidFill>
              </a:rPr>
              <a:t> </a:t>
            </a:r>
            <a:r>
              <a:rPr lang="en-US" sz="2800" b="1" dirty="0" err="1">
                <a:solidFill>
                  <a:schemeClr val="tx1"/>
                </a:solidFill>
              </a:rPr>
              <a:t>bố</a:t>
            </a:r>
            <a:r>
              <a:rPr lang="en-US" sz="2800" b="1" dirty="0">
                <a:solidFill>
                  <a:schemeClr val="tx1"/>
                </a:solidFill>
              </a:rPr>
              <a:t> </a:t>
            </a:r>
            <a:r>
              <a:rPr lang="en-US" sz="2800" b="1" dirty="0" err="1">
                <a:solidFill>
                  <a:schemeClr val="tx1"/>
                </a:solidFill>
              </a:rPr>
              <a:t>của</a:t>
            </a:r>
            <a:r>
              <a:rPr lang="en-US" sz="2800" b="1" dirty="0">
                <a:solidFill>
                  <a:schemeClr val="tx1"/>
                </a:solidFill>
              </a:rPr>
              <a:t> </a:t>
            </a:r>
            <a:r>
              <a:rPr lang="en-US" sz="2800" b="1" dirty="0" err="1">
                <a:solidFill>
                  <a:schemeClr val="tx1"/>
                </a:solidFill>
              </a:rPr>
              <a:t>bạn</a:t>
            </a:r>
            <a:endParaRPr lang="vi-VN" sz="2800" b="1" dirty="0">
              <a:solidFill>
                <a:schemeClr val="tx1"/>
              </a:solidFill>
            </a:endParaRPr>
          </a:p>
        </p:txBody>
      </p:sp>
      <p:sp>
        <p:nvSpPr>
          <p:cNvPr id="7" name="Cloud 6">
            <a:extLst>
              <a:ext uri="{FF2B5EF4-FFF2-40B4-BE49-F238E27FC236}">
                <a16:creationId xmlns:a16="http://schemas.microsoft.com/office/drawing/2014/main" id="{050494A1-C85E-47D2-BBF5-F70AA9C424E3}"/>
              </a:ext>
            </a:extLst>
          </p:cNvPr>
          <p:cNvSpPr/>
          <p:nvPr/>
        </p:nvSpPr>
        <p:spPr>
          <a:xfrm>
            <a:off x="319473" y="17479"/>
            <a:ext cx="3602286" cy="205232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Theo </a:t>
            </a:r>
            <a:r>
              <a:rPr lang="en-US" sz="2800" b="1" dirty="0" err="1"/>
              <a:t>em</a:t>
            </a:r>
            <a:r>
              <a:rPr lang="en-US" sz="2800" b="1" dirty="0"/>
              <a:t>, </a:t>
            </a:r>
            <a:r>
              <a:rPr lang="en-US" sz="2800" b="1" dirty="0" err="1"/>
              <a:t>bạn</a:t>
            </a:r>
            <a:r>
              <a:rPr lang="en-US" sz="2800" b="1" dirty="0"/>
              <a:t> HS </a:t>
            </a:r>
            <a:r>
              <a:rPr lang="en-US" sz="2800" b="1" dirty="0" err="1"/>
              <a:t>đó</a:t>
            </a:r>
            <a:r>
              <a:rPr lang="en-US" sz="2800" b="1" dirty="0"/>
              <a:t> </a:t>
            </a:r>
            <a:r>
              <a:rPr lang="en-US" sz="2800" b="1" dirty="0" err="1"/>
              <a:t>đã</a:t>
            </a:r>
            <a:r>
              <a:rPr lang="en-US" sz="2800" b="1" dirty="0"/>
              <a:t> </a:t>
            </a:r>
            <a:r>
              <a:rPr lang="en-US" sz="2800" b="1" dirty="0" err="1"/>
              <a:t>làm</a:t>
            </a:r>
            <a:r>
              <a:rPr lang="en-US" sz="2800" b="1" dirty="0"/>
              <a:t> </a:t>
            </a:r>
            <a:r>
              <a:rPr lang="en-US" sz="2800" b="1" dirty="0" err="1"/>
              <a:t>gì</a:t>
            </a:r>
            <a:r>
              <a:rPr lang="en-US" sz="2800" b="1" dirty="0"/>
              <a:t> </a:t>
            </a:r>
            <a:r>
              <a:rPr lang="en-US" sz="2800" b="1" dirty="0" err="1"/>
              <a:t>để</a:t>
            </a:r>
            <a:r>
              <a:rPr lang="en-US" sz="2800" b="1" dirty="0"/>
              <a:t> </a:t>
            </a:r>
            <a:r>
              <a:rPr lang="en-US" sz="2800" b="1" dirty="0" err="1"/>
              <a:t>được</a:t>
            </a:r>
            <a:r>
              <a:rPr lang="en-US" sz="2800" b="1" dirty="0"/>
              <a:t> </a:t>
            </a:r>
            <a:r>
              <a:rPr lang="en-US" sz="2800" b="1" dirty="0" err="1"/>
              <a:t>bố</a:t>
            </a:r>
            <a:r>
              <a:rPr lang="en-US" sz="2800" b="1" dirty="0"/>
              <a:t> </a:t>
            </a:r>
            <a:r>
              <a:rPr lang="en-US" sz="2800" b="1" dirty="0" err="1"/>
              <a:t>khen</a:t>
            </a:r>
            <a:r>
              <a:rPr lang="en-US" sz="2800" b="1" dirty="0"/>
              <a:t>?</a:t>
            </a:r>
            <a:endParaRPr lang="vi-VN" sz="2800" b="1" dirty="0"/>
          </a:p>
        </p:txBody>
      </p:sp>
      <p:sp>
        <p:nvSpPr>
          <p:cNvPr id="8" name="Cloud 7">
            <a:extLst>
              <a:ext uri="{FF2B5EF4-FFF2-40B4-BE49-F238E27FC236}">
                <a16:creationId xmlns:a16="http://schemas.microsoft.com/office/drawing/2014/main" id="{EEC22EBB-FC5C-432F-A60F-BE2ABD99ECA5}"/>
              </a:ext>
            </a:extLst>
          </p:cNvPr>
          <p:cNvSpPr/>
          <p:nvPr/>
        </p:nvSpPr>
        <p:spPr>
          <a:xfrm>
            <a:off x="-187953" y="2087880"/>
            <a:ext cx="4617139" cy="217424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Bố</a:t>
            </a:r>
            <a:r>
              <a:rPr lang="en-US" sz="2800" b="1" dirty="0">
                <a:solidFill>
                  <a:schemeClr val="tx1"/>
                </a:solidFill>
              </a:rPr>
              <a:t> </a:t>
            </a:r>
            <a:r>
              <a:rPr lang="en-US" sz="2800" b="1" dirty="0" err="1">
                <a:solidFill>
                  <a:schemeClr val="tx1"/>
                </a:solidFill>
              </a:rPr>
              <a:t>bạn</a:t>
            </a:r>
            <a:r>
              <a:rPr lang="en-US" sz="2800" b="1" dirty="0">
                <a:solidFill>
                  <a:schemeClr val="tx1"/>
                </a:solidFill>
              </a:rPr>
              <a:t> </a:t>
            </a:r>
            <a:r>
              <a:rPr lang="en-US" sz="2800" b="1" dirty="0" err="1">
                <a:solidFill>
                  <a:schemeClr val="tx1"/>
                </a:solidFill>
              </a:rPr>
              <a:t>nói</a:t>
            </a:r>
            <a:r>
              <a:rPr lang="en-US" sz="2800" b="1" dirty="0">
                <a:solidFill>
                  <a:schemeClr val="tx1"/>
                </a:solidFill>
              </a:rPr>
              <a:t>: “Con </a:t>
            </a:r>
            <a:r>
              <a:rPr lang="en-US" sz="2800" b="1" dirty="0" err="1">
                <a:solidFill>
                  <a:schemeClr val="tx1"/>
                </a:solidFill>
              </a:rPr>
              <a:t>trai</a:t>
            </a:r>
            <a:r>
              <a:rPr lang="en-US" sz="2800" b="1" dirty="0">
                <a:solidFill>
                  <a:schemeClr val="tx1"/>
                </a:solidFill>
              </a:rPr>
              <a:t> </a:t>
            </a:r>
            <a:r>
              <a:rPr lang="en-US" sz="2800" b="1" dirty="0" err="1">
                <a:solidFill>
                  <a:schemeClr val="tx1"/>
                </a:solidFill>
              </a:rPr>
              <a:t>bố</a:t>
            </a:r>
            <a:r>
              <a:rPr lang="en-US" sz="2800" b="1" dirty="0">
                <a:solidFill>
                  <a:schemeClr val="tx1"/>
                </a:solidFill>
              </a:rPr>
              <a:t> </a:t>
            </a:r>
            <a:r>
              <a:rPr lang="en-US" sz="2800" b="1" dirty="0" err="1">
                <a:solidFill>
                  <a:schemeClr val="tx1"/>
                </a:solidFill>
              </a:rPr>
              <a:t>ngoan</a:t>
            </a:r>
            <a:r>
              <a:rPr lang="en-US" sz="2800" b="1" dirty="0">
                <a:solidFill>
                  <a:schemeClr val="tx1"/>
                </a:solidFill>
              </a:rPr>
              <a:t> </a:t>
            </a:r>
            <a:r>
              <a:rPr lang="en-US" sz="2800" b="1" dirty="0" err="1">
                <a:solidFill>
                  <a:schemeClr val="tx1"/>
                </a:solidFill>
              </a:rPr>
              <a:t>quá</a:t>
            </a:r>
            <a:r>
              <a:rPr lang="en-US" sz="2800" b="1" dirty="0">
                <a:solidFill>
                  <a:schemeClr val="tx1"/>
                </a:solidFill>
              </a:rPr>
              <a:t>! </a:t>
            </a:r>
            <a:r>
              <a:rPr lang="en-US" sz="2800" b="1" dirty="0" err="1">
                <a:solidFill>
                  <a:schemeClr val="tx1"/>
                </a:solidFill>
              </a:rPr>
              <a:t>Đúng</a:t>
            </a:r>
            <a:r>
              <a:rPr lang="en-US" sz="2800" b="1" dirty="0">
                <a:solidFill>
                  <a:schemeClr val="tx1"/>
                </a:solidFill>
              </a:rPr>
              <a:t> </a:t>
            </a:r>
            <a:r>
              <a:rPr lang="en-US" sz="2800" b="1" dirty="0" err="1">
                <a:solidFill>
                  <a:schemeClr val="tx1"/>
                </a:solidFill>
              </a:rPr>
              <a:t>là</a:t>
            </a:r>
            <a:r>
              <a:rPr lang="en-US" sz="2800" b="1" dirty="0">
                <a:solidFill>
                  <a:schemeClr val="tx1"/>
                </a:solidFill>
              </a:rPr>
              <a:t> </a:t>
            </a:r>
            <a:r>
              <a:rPr lang="en-US" sz="2800" b="1" dirty="0" err="1">
                <a:solidFill>
                  <a:schemeClr val="tx1"/>
                </a:solidFill>
              </a:rPr>
              <a:t>học</a:t>
            </a:r>
            <a:r>
              <a:rPr lang="en-US" sz="2800" b="1" dirty="0">
                <a:solidFill>
                  <a:schemeClr val="tx1"/>
                </a:solidFill>
              </a:rPr>
              <a:t> </a:t>
            </a:r>
            <a:r>
              <a:rPr lang="en-US" sz="2800" b="1" dirty="0" err="1">
                <a:solidFill>
                  <a:schemeClr val="tx1"/>
                </a:solidFill>
              </a:rPr>
              <a:t>sinh</a:t>
            </a:r>
            <a:r>
              <a:rPr lang="en-US" sz="2800" b="1" dirty="0">
                <a:solidFill>
                  <a:schemeClr val="tx1"/>
                </a:solidFill>
              </a:rPr>
              <a:t> </a:t>
            </a:r>
            <a:r>
              <a:rPr lang="en-US" sz="2800" b="1" dirty="0" err="1">
                <a:solidFill>
                  <a:schemeClr val="tx1"/>
                </a:solidFill>
              </a:rPr>
              <a:t>lớp</a:t>
            </a:r>
            <a:r>
              <a:rPr lang="en-US" sz="2800" b="1" dirty="0">
                <a:solidFill>
                  <a:schemeClr val="tx1"/>
                </a:solidFill>
              </a:rPr>
              <a:t> 5 </a:t>
            </a:r>
            <a:r>
              <a:rPr lang="en-US" sz="2800" b="1" dirty="0" err="1">
                <a:solidFill>
                  <a:schemeClr val="tx1"/>
                </a:solidFill>
              </a:rPr>
              <a:t>có</a:t>
            </a:r>
            <a:r>
              <a:rPr lang="en-US" sz="2800" b="1" dirty="0">
                <a:solidFill>
                  <a:schemeClr val="tx1"/>
                </a:solidFill>
              </a:rPr>
              <a:t> </a:t>
            </a:r>
            <a:r>
              <a:rPr lang="en-US" sz="2800" b="1" dirty="0" err="1">
                <a:solidFill>
                  <a:schemeClr val="tx1"/>
                </a:solidFill>
              </a:rPr>
              <a:t>khác</a:t>
            </a:r>
            <a:r>
              <a:rPr lang="en-US" sz="2800" b="1" dirty="0">
                <a:solidFill>
                  <a:schemeClr val="tx1"/>
                </a:solidFill>
              </a:rPr>
              <a:t>”.</a:t>
            </a:r>
            <a:endParaRPr lang="vi-VN" sz="2800" b="1" dirty="0">
              <a:solidFill>
                <a:schemeClr val="tx1"/>
              </a:solidFill>
            </a:endParaRPr>
          </a:p>
        </p:txBody>
      </p:sp>
      <p:sp>
        <p:nvSpPr>
          <p:cNvPr id="9" name="Cloud 8">
            <a:extLst>
              <a:ext uri="{FF2B5EF4-FFF2-40B4-BE49-F238E27FC236}">
                <a16:creationId xmlns:a16="http://schemas.microsoft.com/office/drawing/2014/main" id="{BCA6B6E7-FD10-446A-A4DF-2BB428DC4529}"/>
              </a:ext>
            </a:extLst>
          </p:cNvPr>
          <p:cNvSpPr/>
          <p:nvPr/>
        </p:nvSpPr>
        <p:spPr>
          <a:xfrm>
            <a:off x="-281643" y="2000317"/>
            <a:ext cx="4617139" cy="217424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Bạn</a:t>
            </a:r>
            <a:r>
              <a:rPr lang="en-US" sz="2800" b="1" dirty="0">
                <a:solidFill>
                  <a:schemeClr val="tx1"/>
                </a:solidFill>
              </a:rPr>
              <a:t> HS </a:t>
            </a:r>
            <a:r>
              <a:rPr lang="en-US" sz="2800" b="1" dirty="0" err="1">
                <a:solidFill>
                  <a:schemeClr val="tx1"/>
                </a:solidFill>
              </a:rPr>
              <a:t>đó</a:t>
            </a:r>
            <a:r>
              <a:rPr lang="en-US" sz="2800" b="1" dirty="0">
                <a:solidFill>
                  <a:schemeClr val="tx1"/>
                </a:solidFill>
              </a:rPr>
              <a:t> </a:t>
            </a:r>
            <a:r>
              <a:rPr lang="en-US" sz="2800" b="1" dirty="0" err="1">
                <a:solidFill>
                  <a:schemeClr val="tx1"/>
                </a:solidFill>
              </a:rPr>
              <a:t>chăm</a:t>
            </a:r>
            <a:r>
              <a:rPr lang="en-US" sz="2800" b="1" dirty="0">
                <a:solidFill>
                  <a:schemeClr val="tx1"/>
                </a:solidFill>
              </a:rPr>
              <a:t> </a:t>
            </a:r>
            <a:r>
              <a:rPr lang="en-US" sz="2800" b="1" dirty="0" err="1">
                <a:solidFill>
                  <a:schemeClr val="tx1"/>
                </a:solidFill>
              </a:rPr>
              <a:t>chỉ</a:t>
            </a:r>
            <a:r>
              <a:rPr lang="en-US" sz="2800" b="1" dirty="0">
                <a:solidFill>
                  <a:schemeClr val="tx1"/>
                </a:solidFill>
              </a:rPr>
              <a:t>, </a:t>
            </a:r>
            <a:r>
              <a:rPr lang="en-US" sz="2800" b="1" dirty="0" err="1">
                <a:solidFill>
                  <a:schemeClr val="tx1"/>
                </a:solidFill>
              </a:rPr>
              <a:t>tự</a:t>
            </a:r>
            <a:r>
              <a:rPr lang="en-US" sz="2800" b="1" dirty="0">
                <a:solidFill>
                  <a:schemeClr val="tx1"/>
                </a:solidFill>
              </a:rPr>
              <a:t> </a:t>
            </a:r>
            <a:r>
              <a:rPr lang="en-US" sz="2800" b="1" dirty="0" err="1">
                <a:solidFill>
                  <a:schemeClr val="tx1"/>
                </a:solidFill>
              </a:rPr>
              <a:t>giác</a:t>
            </a:r>
            <a:r>
              <a:rPr lang="en-US" sz="2800" b="1" dirty="0">
                <a:solidFill>
                  <a:schemeClr val="tx1"/>
                </a:solidFill>
              </a:rPr>
              <a:t> </a:t>
            </a:r>
            <a:r>
              <a:rPr lang="en-US" sz="2800" b="1" dirty="0" err="1">
                <a:solidFill>
                  <a:schemeClr val="tx1"/>
                </a:solidFill>
              </a:rPr>
              <a:t>học</a:t>
            </a:r>
            <a:r>
              <a:rPr lang="en-US" sz="2800" b="1" dirty="0">
                <a:solidFill>
                  <a:schemeClr val="tx1"/>
                </a:solidFill>
              </a:rPr>
              <a:t> </a:t>
            </a:r>
            <a:r>
              <a:rPr lang="en-US" sz="2800" b="1" dirty="0" err="1">
                <a:solidFill>
                  <a:schemeClr val="tx1"/>
                </a:solidFill>
              </a:rPr>
              <a:t>bài</a:t>
            </a:r>
            <a:r>
              <a:rPr lang="en-US" sz="2800" b="1" dirty="0">
                <a:solidFill>
                  <a:schemeClr val="tx1"/>
                </a:solidFill>
              </a:rPr>
              <a:t>, </a:t>
            </a:r>
            <a:r>
              <a:rPr lang="en-US" sz="2800" b="1" dirty="0" err="1">
                <a:solidFill>
                  <a:schemeClr val="tx1"/>
                </a:solidFill>
              </a:rPr>
              <a:t>làm</a:t>
            </a:r>
            <a:r>
              <a:rPr lang="en-US" sz="2800" b="1" dirty="0">
                <a:solidFill>
                  <a:schemeClr val="tx1"/>
                </a:solidFill>
              </a:rPr>
              <a:t> </a:t>
            </a:r>
            <a:r>
              <a:rPr lang="en-US" sz="2800" b="1" dirty="0" err="1">
                <a:solidFill>
                  <a:schemeClr val="tx1"/>
                </a:solidFill>
              </a:rPr>
              <a:t>bài</a:t>
            </a:r>
            <a:r>
              <a:rPr lang="en-US" sz="2800" b="1" dirty="0">
                <a:solidFill>
                  <a:schemeClr val="tx1"/>
                </a:solidFill>
              </a:rPr>
              <a:t> </a:t>
            </a:r>
            <a:r>
              <a:rPr lang="en-US" sz="2800" b="1" dirty="0" err="1">
                <a:solidFill>
                  <a:schemeClr val="tx1"/>
                </a:solidFill>
              </a:rPr>
              <a:t>tập</a:t>
            </a:r>
            <a:r>
              <a:rPr lang="en-US" sz="2800" b="1" dirty="0">
                <a:solidFill>
                  <a:schemeClr val="tx1"/>
                </a:solidFill>
              </a:rPr>
              <a:t>…</a:t>
            </a:r>
            <a:endParaRPr lang="vi-VN" sz="2800" b="1" dirty="0">
              <a:solidFill>
                <a:schemeClr val="tx1"/>
              </a:solidFill>
            </a:endParaRPr>
          </a:p>
        </p:txBody>
      </p:sp>
      <p:sp>
        <p:nvSpPr>
          <p:cNvPr id="10" name="Cloud 9">
            <a:extLst>
              <a:ext uri="{FF2B5EF4-FFF2-40B4-BE49-F238E27FC236}">
                <a16:creationId xmlns:a16="http://schemas.microsoft.com/office/drawing/2014/main" id="{BFB91CC2-22EF-4E38-A6EE-594148A953C4}"/>
              </a:ext>
            </a:extLst>
          </p:cNvPr>
          <p:cNvSpPr/>
          <p:nvPr/>
        </p:nvSpPr>
        <p:spPr>
          <a:xfrm>
            <a:off x="210550" y="26520"/>
            <a:ext cx="3602286" cy="205232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Bố</a:t>
            </a:r>
            <a:r>
              <a:rPr lang="en-US" sz="2800" b="1" dirty="0"/>
              <a:t> </a:t>
            </a:r>
            <a:r>
              <a:rPr lang="en-US" sz="2800" b="1" dirty="0" err="1"/>
              <a:t>của</a:t>
            </a:r>
            <a:r>
              <a:rPr lang="en-US" sz="2800" b="1" dirty="0"/>
              <a:t> </a:t>
            </a:r>
            <a:r>
              <a:rPr lang="en-US" sz="2800" b="1" dirty="0" err="1"/>
              <a:t>bạn</a:t>
            </a:r>
            <a:r>
              <a:rPr lang="en-US" sz="2800" b="1" dirty="0"/>
              <a:t> HS </a:t>
            </a:r>
            <a:r>
              <a:rPr lang="en-US" sz="2800" b="1" dirty="0" err="1"/>
              <a:t>đã</a:t>
            </a:r>
            <a:r>
              <a:rPr lang="en-US" sz="2800" b="1" dirty="0"/>
              <a:t> </a:t>
            </a:r>
            <a:r>
              <a:rPr lang="en-US" sz="2800" b="1" dirty="0" err="1"/>
              <a:t>nói</a:t>
            </a:r>
            <a:r>
              <a:rPr lang="en-US" sz="2800" b="1" dirty="0"/>
              <a:t> </a:t>
            </a:r>
            <a:r>
              <a:rPr lang="en-US" sz="2800" b="1" dirty="0" err="1"/>
              <a:t>gì</a:t>
            </a:r>
            <a:r>
              <a:rPr lang="en-US" sz="2800" b="1" dirty="0"/>
              <a:t> </a:t>
            </a:r>
            <a:r>
              <a:rPr lang="en-US" sz="2800" b="1" dirty="0" err="1"/>
              <a:t>với</a:t>
            </a:r>
            <a:r>
              <a:rPr lang="en-US" sz="2800" b="1" dirty="0"/>
              <a:t> </a:t>
            </a:r>
            <a:r>
              <a:rPr lang="en-US" sz="2800" b="1" dirty="0" err="1"/>
              <a:t>bạn</a:t>
            </a:r>
            <a:r>
              <a:rPr lang="en-US" sz="2800" b="1" dirty="0"/>
              <a:t>?</a:t>
            </a:r>
            <a:endParaRPr lang="vi-VN" sz="2800" b="1" dirty="0"/>
          </a:p>
        </p:txBody>
      </p:sp>
      <p:sp>
        <p:nvSpPr>
          <p:cNvPr id="11" name="Cloud 10">
            <a:extLst>
              <a:ext uri="{FF2B5EF4-FFF2-40B4-BE49-F238E27FC236}">
                <a16:creationId xmlns:a16="http://schemas.microsoft.com/office/drawing/2014/main" id="{B76FDE3D-0062-409D-A315-0C353D447814}"/>
              </a:ext>
            </a:extLst>
          </p:cNvPr>
          <p:cNvSpPr/>
          <p:nvPr/>
        </p:nvSpPr>
        <p:spPr>
          <a:xfrm>
            <a:off x="428396" y="0"/>
            <a:ext cx="3602286" cy="205232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Nếu</a:t>
            </a:r>
            <a:r>
              <a:rPr lang="en-US" sz="2800" b="1" dirty="0"/>
              <a:t> </a:t>
            </a:r>
            <a:r>
              <a:rPr lang="en-US" sz="2800" b="1" dirty="0" err="1"/>
              <a:t>em</a:t>
            </a:r>
            <a:r>
              <a:rPr lang="en-US" sz="2800" b="1" dirty="0"/>
              <a:t> </a:t>
            </a:r>
            <a:r>
              <a:rPr lang="en-US" sz="2800" b="1" dirty="0" err="1"/>
              <a:t>được</a:t>
            </a:r>
            <a:r>
              <a:rPr lang="en-US" sz="2800" b="1" dirty="0"/>
              <a:t> </a:t>
            </a:r>
            <a:r>
              <a:rPr lang="en-US" sz="2800" b="1" dirty="0" err="1"/>
              <a:t>bố</a:t>
            </a:r>
            <a:r>
              <a:rPr lang="en-US" sz="2800" b="1" dirty="0"/>
              <a:t> </a:t>
            </a:r>
            <a:r>
              <a:rPr lang="en-US" sz="2800" b="1" dirty="0" err="1"/>
              <a:t>khen</a:t>
            </a:r>
            <a:r>
              <a:rPr lang="en-US" sz="2800" b="1" dirty="0"/>
              <a:t> </a:t>
            </a:r>
            <a:r>
              <a:rPr lang="en-US" sz="2800" b="1" dirty="0" err="1"/>
              <a:t>như</a:t>
            </a:r>
            <a:r>
              <a:rPr lang="en-US" sz="2800" b="1" dirty="0"/>
              <a:t> </a:t>
            </a:r>
            <a:r>
              <a:rPr lang="en-US" sz="2800" b="1" dirty="0" err="1"/>
              <a:t>bạn</a:t>
            </a:r>
            <a:r>
              <a:rPr lang="en-US" sz="2800" b="1" dirty="0"/>
              <a:t> HS </a:t>
            </a:r>
            <a:r>
              <a:rPr lang="en-US" sz="2800" b="1" dirty="0" err="1"/>
              <a:t>đó</a:t>
            </a:r>
            <a:r>
              <a:rPr lang="en-US" sz="2800" b="1" dirty="0"/>
              <a:t>, </a:t>
            </a:r>
            <a:r>
              <a:rPr lang="en-US" sz="2800" b="1" dirty="0" err="1"/>
              <a:t>em</a:t>
            </a:r>
            <a:r>
              <a:rPr lang="en-US" sz="2800" b="1" dirty="0"/>
              <a:t> </a:t>
            </a:r>
            <a:r>
              <a:rPr lang="en-US" sz="2800" b="1" dirty="0" err="1"/>
              <a:t>thấy</a:t>
            </a:r>
            <a:r>
              <a:rPr lang="en-US" sz="2800" b="1" dirty="0"/>
              <a:t> </a:t>
            </a:r>
            <a:r>
              <a:rPr lang="en-US" sz="2800" b="1" dirty="0" err="1"/>
              <a:t>thế</a:t>
            </a:r>
            <a:r>
              <a:rPr lang="en-US" sz="2800" b="1" dirty="0"/>
              <a:t> </a:t>
            </a:r>
            <a:r>
              <a:rPr lang="en-US" sz="2800" b="1" dirty="0" err="1"/>
              <a:t>nào</a:t>
            </a:r>
            <a:r>
              <a:rPr lang="en-US" sz="2800" b="1" dirty="0"/>
              <a:t>?</a:t>
            </a:r>
            <a:endParaRPr lang="vi-VN" sz="2800" b="1" dirty="0"/>
          </a:p>
        </p:txBody>
      </p:sp>
    </p:spTree>
    <p:extLst>
      <p:ext uri="{BB962C8B-B14F-4D97-AF65-F5344CB8AC3E}">
        <p14:creationId xmlns:p14="http://schemas.microsoft.com/office/powerpoint/2010/main" val="10920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21"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1" nodeType="clickEffect">
                                  <p:stCondLst>
                                    <p:cond delay="0"/>
                                  </p:stCondLst>
                                  <p:childTnLst>
                                    <p:animEffect transition="out" filter="barn(inVertical)">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par>
                                <p:cTn id="39" presetID="16" presetClass="exit" presetSubtype="21" fill="hold" grpId="1" nodeType="withEffect">
                                  <p:stCondLst>
                                    <p:cond delay="0"/>
                                  </p:stCondLst>
                                  <p:childTnLst>
                                    <p:animEffect transition="out" filter="barn(inVertical)">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circle(in)">
                                      <p:cBhvr>
                                        <p:cTn id="49" dur="2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down)">
                                      <p:cBhvr>
                                        <p:cTn id="6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2"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inh bai 141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 y="228620"/>
            <a:ext cx="5059680" cy="3924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5" descr="hinh bai 141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558" y="228620"/>
            <a:ext cx="4967642" cy="3924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32560" y="4407348"/>
            <a:ext cx="9042400" cy="2123658"/>
          </a:xfrm>
          <a:prstGeom prst="rect">
            <a:avLst/>
          </a:prstGeom>
          <a:noFill/>
        </p:spPr>
        <p:txBody>
          <a:bodyPr wrap="square" rtlCol="0">
            <a:spAutoFit/>
          </a:bodyPr>
          <a:lstStyle/>
          <a:p>
            <a:pPr>
              <a:spcBef>
                <a:spcPts val="1200"/>
              </a:spcBef>
              <a:spcAft>
                <a:spcPts val="1200"/>
              </a:spcAft>
            </a:pPr>
            <a:r>
              <a:rPr lang="en-US" sz="2800" b="1" dirty="0">
                <a:solidFill>
                  <a:srgbClr val="3333FF"/>
                </a:solidFill>
              </a:rPr>
              <a:t>Theo </a:t>
            </a:r>
            <a:r>
              <a:rPr lang="en-US" sz="2800" b="1" dirty="0" err="1">
                <a:solidFill>
                  <a:srgbClr val="3333FF"/>
                </a:solidFill>
              </a:rPr>
              <a:t>em</a:t>
            </a:r>
            <a:r>
              <a:rPr lang="en-US" sz="2800" b="1" dirty="0">
                <a:solidFill>
                  <a:srgbClr val="3333FF"/>
                </a:solidFill>
              </a:rPr>
              <a:t> </a:t>
            </a:r>
            <a:r>
              <a:rPr lang="en-US" sz="2800" b="1" dirty="0" err="1">
                <a:solidFill>
                  <a:srgbClr val="3333FF"/>
                </a:solidFill>
              </a:rPr>
              <a:t>học</a:t>
            </a:r>
            <a:r>
              <a:rPr lang="en-US" sz="2800" b="1" dirty="0">
                <a:solidFill>
                  <a:srgbClr val="3333FF"/>
                </a:solidFill>
              </a:rPr>
              <a:t> </a:t>
            </a:r>
            <a:r>
              <a:rPr lang="en-US" sz="2800" b="1" dirty="0" err="1">
                <a:solidFill>
                  <a:srgbClr val="3333FF"/>
                </a:solidFill>
              </a:rPr>
              <a:t>sinh</a:t>
            </a:r>
            <a:r>
              <a:rPr lang="en-US" sz="2800" b="1" dirty="0">
                <a:solidFill>
                  <a:srgbClr val="3333FF"/>
                </a:solidFill>
              </a:rPr>
              <a:t> </a:t>
            </a:r>
            <a:r>
              <a:rPr lang="en-US" sz="2800" b="1" dirty="0" err="1">
                <a:solidFill>
                  <a:srgbClr val="3333FF"/>
                </a:solidFill>
              </a:rPr>
              <a:t>lớp</a:t>
            </a:r>
            <a:r>
              <a:rPr lang="en-US" sz="2800" b="1" dirty="0">
                <a:solidFill>
                  <a:srgbClr val="3333FF"/>
                </a:solidFill>
              </a:rPr>
              <a:t> 5 </a:t>
            </a:r>
            <a:r>
              <a:rPr lang="en-US" sz="2800" b="1" dirty="0" err="1">
                <a:solidFill>
                  <a:srgbClr val="3333FF"/>
                </a:solidFill>
              </a:rPr>
              <a:t>có</a:t>
            </a:r>
            <a:r>
              <a:rPr lang="en-US" sz="2800" b="1" dirty="0">
                <a:solidFill>
                  <a:srgbClr val="3333FF"/>
                </a:solidFill>
              </a:rPr>
              <a:t> </a:t>
            </a:r>
            <a:r>
              <a:rPr lang="en-US" sz="2800" b="1" dirty="0" err="1">
                <a:solidFill>
                  <a:srgbClr val="3333FF"/>
                </a:solidFill>
              </a:rPr>
              <a:t>gì</a:t>
            </a:r>
            <a:r>
              <a:rPr lang="en-US" sz="2800" b="1" dirty="0">
                <a:solidFill>
                  <a:srgbClr val="3333FF"/>
                </a:solidFill>
              </a:rPr>
              <a:t> </a:t>
            </a:r>
            <a:r>
              <a:rPr lang="en-US" sz="2800" b="1" dirty="0" err="1">
                <a:solidFill>
                  <a:srgbClr val="3333FF"/>
                </a:solidFill>
              </a:rPr>
              <a:t>khác</a:t>
            </a:r>
            <a:r>
              <a:rPr lang="en-US" sz="2800" b="1" dirty="0">
                <a:solidFill>
                  <a:srgbClr val="3333FF"/>
                </a:solidFill>
              </a:rPr>
              <a:t> so </a:t>
            </a:r>
            <a:r>
              <a:rPr lang="en-US" sz="2800" b="1" dirty="0" err="1">
                <a:solidFill>
                  <a:srgbClr val="3333FF"/>
                </a:solidFill>
              </a:rPr>
              <a:t>với</a:t>
            </a:r>
            <a:r>
              <a:rPr lang="en-US" sz="2800" b="1" dirty="0">
                <a:solidFill>
                  <a:srgbClr val="3333FF"/>
                </a:solidFill>
              </a:rPr>
              <a:t> </a:t>
            </a:r>
            <a:r>
              <a:rPr lang="en-US" sz="2800" b="1" dirty="0" err="1">
                <a:solidFill>
                  <a:srgbClr val="3333FF"/>
                </a:solidFill>
              </a:rPr>
              <a:t>học</a:t>
            </a:r>
            <a:r>
              <a:rPr lang="en-US" sz="2800" b="1" dirty="0">
                <a:solidFill>
                  <a:srgbClr val="3333FF"/>
                </a:solidFill>
              </a:rPr>
              <a:t> </a:t>
            </a:r>
            <a:r>
              <a:rPr lang="en-US" sz="2800" b="1" dirty="0" err="1">
                <a:solidFill>
                  <a:srgbClr val="3333FF"/>
                </a:solidFill>
              </a:rPr>
              <a:t>sinh</a:t>
            </a:r>
            <a:r>
              <a:rPr lang="en-US" sz="2800" b="1" dirty="0">
                <a:solidFill>
                  <a:srgbClr val="3333FF"/>
                </a:solidFill>
              </a:rPr>
              <a:t> </a:t>
            </a:r>
            <a:r>
              <a:rPr lang="en-US" sz="2800" b="1" dirty="0" err="1">
                <a:solidFill>
                  <a:srgbClr val="3333FF"/>
                </a:solidFill>
              </a:rPr>
              <a:t>các</a:t>
            </a:r>
            <a:r>
              <a:rPr lang="en-US" sz="2800" b="1" dirty="0">
                <a:solidFill>
                  <a:srgbClr val="3333FF"/>
                </a:solidFill>
              </a:rPr>
              <a:t> </a:t>
            </a:r>
            <a:r>
              <a:rPr lang="en-US" sz="2800" b="1" dirty="0" err="1">
                <a:solidFill>
                  <a:srgbClr val="3333FF"/>
                </a:solidFill>
              </a:rPr>
              <a:t>lớp</a:t>
            </a:r>
            <a:r>
              <a:rPr lang="en-US" sz="2800" b="1" dirty="0">
                <a:solidFill>
                  <a:srgbClr val="3333FF"/>
                </a:solidFill>
              </a:rPr>
              <a:t> </a:t>
            </a:r>
            <a:r>
              <a:rPr lang="en-US" sz="2800" b="1" dirty="0" err="1">
                <a:solidFill>
                  <a:srgbClr val="3333FF"/>
                </a:solidFill>
              </a:rPr>
              <a:t>dưới</a:t>
            </a:r>
            <a:r>
              <a:rPr lang="en-US" sz="2800" b="1" dirty="0">
                <a:solidFill>
                  <a:srgbClr val="3333FF"/>
                </a:solidFill>
              </a:rPr>
              <a:t> </a:t>
            </a:r>
            <a:r>
              <a:rPr lang="en-US" sz="2800" b="1" dirty="0" err="1">
                <a:solidFill>
                  <a:srgbClr val="3333FF"/>
                </a:solidFill>
              </a:rPr>
              <a:t>trong</a:t>
            </a:r>
            <a:r>
              <a:rPr lang="en-US" sz="2800" b="1" dirty="0">
                <a:solidFill>
                  <a:srgbClr val="3333FF"/>
                </a:solidFill>
              </a:rPr>
              <a:t> </a:t>
            </a:r>
            <a:r>
              <a:rPr lang="en-US" sz="2800" b="1" dirty="0" err="1">
                <a:solidFill>
                  <a:srgbClr val="3333FF"/>
                </a:solidFill>
              </a:rPr>
              <a:t>trường</a:t>
            </a:r>
            <a:r>
              <a:rPr lang="en-US" sz="2800" b="1" dirty="0">
                <a:solidFill>
                  <a:srgbClr val="3333FF"/>
                </a:solidFill>
              </a:rPr>
              <a:t>?</a:t>
            </a:r>
          </a:p>
          <a:p>
            <a:pPr>
              <a:spcBef>
                <a:spcPts val="1200"/>
              </a:spcBef>
              <a:spcAft>
                <a:spcPts val="1200"/>
              </a:spcAft>
            </a:pPr>
            <a:r>
              <a:rPr lang="en-US" sz="2800" b="1" dirty="0"/>
              <a:t>=&gt; HS </a:t>
            </a:r>
            <a:r>
              <a:rPr lang="en-US" sz="2800" b="1" dirty="0" err="1"/>
              <a:t>lớp</a:t>
            </a:r>
            <a:r>
              <a:rPr lang="en-US" sz="2800" b="1" dirty="0"/>
              <a:t> 5 </a:t>
            </a:r>
            <a:r>
              <a:rPr lang="en-US" sz="2800" b="1" dirty="0" err="1"/>
              <a:t>là</a:t>
            </a:r>
            <a:r>
              <a:rPr lang="en-US" sz="2800" b="1" dirty="0"/>
              <a:t> HS </a:t>
            </a:r>
            <a:r>
              <a:rPr lang="en-US" sz="2800" b="1" dirty="0" err="1"/>
              <a:t>lớn</a:t>
            </a:r>
            <a:r>
              <a:rPr lang="en-US" sz="2800" b="1" dirty="0"/>
              <a:t> </a:t>
            </a:r>
            <a:r>
              <a:rPr lang="en-US" sz="2800" b="1" dirty="0" err="1"/>
              <a:t>nhất</a:t>
            </a:r>
            <a:r>
              <a:rPr lang="en-US" sz="2800" b="1" dirty="0"/>
              <a:t> </a:t>
            </a:r>
            <a:r>
              <a:rPr lang="en-US" sz="2800" b="1" dirty="0" err="1"/>
              <a:t>trường</a:t>
            </a:r>
            <a:r>
              <a:rPr lang="en-US" sz="2800" b="1" dirty="0"/>
              <a:t> </a:t>
            </a:r>
            <a:r>
              <a:rPr lang="en-US" sz="2800" b="1" dirty="0" err="1"/>
              <a:t>nên</a:t>
            </a:r>
            <a:r>
              <a:rPr lang="en-US" sz="2800" b="1" dirty="0"/>
              <a:t> </a:t>
            </a:r>
            <a:r>
              <a:rPr lang="en-US" sz="2800" b="1" dirty="0" err="1"/>
              <a:t>phải</a:t>
            </a:r>
            <a:r>
              <a:rPr lang="en-US" sz="2800" b="1" dirty="0"/>
              <a:t> </a:t>
            </a:r>
            <a:r>
              <a:rPr lang="en-US" sz="2800" b="1" dirty="0" err="1"/>
              <a:t>gương</a:t>
            </a:r>
            <a:r>
              <a:rPr lang="en-US" sz="2800" b="1" dirty="0"/>
              <a:t> </a:t>
            </a:r>
            <a:r>
              <a:rPr lang="en-US" sz="2800" b="1" dirty="0" err="1"/>
              <a:t>mẫu</a:t>
            </a:r>
            <a:r>
              <a:rPr lang="en-US" sz="2800" b="1" dirty="0"/>
              <a:t> </a:t>
            </a:r>
            <a:r>
              <a:rPr lang="en-US" sz="2800" b="1" dirty="0" err="1"/>
              <a:t>để</a:t>
            </a:r>
            <a:r>
              <a:rPr lang="en-US" sz="2800" b="1" dirty="0"/>
              <a:t> </a:t>
            </a:r>
            <a:r>
              <a:rPr lang="en-US" sz="2800" b="1" dirty="0" err="1"/>
              <a:t>cho</a:t>
            </a:r>
            <a:r>
              <a:rPr lang="en-US" sz="2800" b="1" dirty="0"/>
              <a:t> </a:t>
            </a:r>
            <a:r>
              <a:rPr lang="en-US" sz="2800" b="1" dirty="0" err="1"/>
              <a:t>các</a:t>
            </a:r>
            <a:r>
              <a:rPr lang="en-US" sz="2800" b="1" dirty="0"/>
              <a:t> </a:t>
            </a:r>
            <a:r>
              <a:rPr lang="en-US" sz="2800" b="1" dirty="0" err="1"/>
              <a:t>em</a:t>
            </a:r>
            <a:r>
              <a:rPr lang="en-US" sz="2800" b="1" dirty="0"/>
              <a:t> HS </a:t>
            </a:r>
            <a:r>
              <a:rPr lang="en-US" sz="2800" b="1" dirty="0" err="1"/>
              <a:t>lớp</a:t>
            </a:r>
            <a:r>
              <a:rPr lang="en-US" sz="2800" b="1" dirty="0"/>
              <a:t> </a:t>
            </a:r>
            <a:r>
              <a:rPr lang="en-US" sz="2800" b="1" dirty="0" err="1"/>
              <a:t>dưới</a:t>
            </a:r>
            <a:r>
              <a:rPr lang="en-US" sz="2800" b="1" dirty="0"/>
              <a:t> </a:t>
            </a:r>
            <a:r>
              <a:rPr lang="en-US" sz="2800" b="1" dirty="0" err="1"/>
              <a:t>noi</a:t>
            </a:r>
            <a:r>
              <a:rPr lang="en-US" sz="2800" b="1" dirty="0"/>
              <a:t> </a:t>
            </a:r>
            <a:r>
              <a:rPr lang="en-US" sz="2800" b="1" dirty="0" err="1"/>
              <a:t>theo.</a:t>
            </a:r>
            <a:endParaRPr lang="vi-VN" sz="2800" b="1" dirty="0"/>
          </a:p>
        </p:txBody>
      </p:sp>
      <p:sp>
        <p:nvSpPr>
          <p:cNvPr id="7" name="TextBox 6">
            <a:extLst>
              <a:ext uri="{FF2B5EF4-FFF2-40B4-BE49-F238E27FC236}">
                <a16:creationId xmlns:a16="http://schemas.microsoft.com/office/drawing/2014/main" id="{FE204D1F-1FE7-42C4-AF4D-7F1E19C643D5}"/>
              </a:ext>
            </a:extLst>
          </p:cNvPr>
          <p:cNvSpPr txBox="1"/>
          <p:nvPr/>
        </p:nvSpPr>
        <p:spPr>
          <a:xfrm>
            <a:off x="1432560" y="4407348"/>
            <a:ext cx="9042400" cy="1692771"/>
          </a:xfrm>
          <a:prstGeom prst="rect">
            <a:avLst/>
          </a:prstGeom>
          <a:noFill/>
        </p:spPr>
        <p:txBody>
          <a:bodyPr wrap="square" rtlCol="0">
            <a:spAutoFit/>
          </a:bodyPr>
          <a:lstStyle/>
          <a:p>
            <a:pPr>
              <a:spcBef>
                <a:spcPts val="1200"/>
              </a:spcBef>
              <a:spcAft>
                <a:spcPts val="1200"/>
              </a:spcAft>
            </a:pPr>
            <a:r>
              <a:rPr lang="en-US" sz="2800" b="1" dirty="0" err="1">
                <a:solidFill>
                  <a:srgbClr val="3333FF"/>
                </a:solidFill>
              </a:rPr>
              <a:t>Chúng</a:t>
            </a:r>
            <a:r>
              <a:rPr lang="en-US" sz="2800" b="1" dirty="0">
                <a:solidFill>
                  <a:srgbClr val="3333FF"/>
                </a:solidFill>
              </a:rPr>
              <a:t> ta </a:t>
            </a:r>
            <a:r>
              <a:rPr lang="en-US" sz="2800" b="1" dirty="0" err="1">
                <a:solidFill>
                  <a:srgbClr val="3333FF"/>
                </a:solidFill>
              </a:rPr>
              <a:t>cần</a:t>
            </a:r>
            <a:r>
              <a:rPr lang="en-US" sz="2800" b="1" dirty="0">
                <a:solidFill>
                  <a:srgbClr val="3333FF"/>
                </a:solidFill>
              </a:rPr>
              <a:t> </a:t>
            </a:r>
            <a:r>
              <a:rPr lang="en-US" sz="2800" b="1" dirty="0" err="1">
                <a:solidFill>
                  <a:srgbClr val="3333FF"/>
                </a:solidFill>
              </a:rPr>
              <a:t>phải</a:t>
            </a:r>
            <a:r>
              <a:rPr lang="en-US" sz="2800" b="1" dirty="0">
                <a:solidFill>
                  <a:srgbClr val="3333FF"/>
                </a:solidFill>
              </a:rPr>
              <a:t> </a:t>
            </a:r>
            <a:r>
              <a:rPr lang="en-US" sz="2800" b="1" dirty="0" err="1">
                <a:solidFill>
                  <a:srgbClr val="3333FF"/>
                </a:solidFill>
              </a:rPr>
              <a:t>làm</a:t>
            </a:r>
            <a:r>
              <a:rPr lang="en-US" sz="2800" b="1" dirty="0">
                <a:solidFill>
                  <a:srgbClr val="3333FF"/>
                </a:solidFill>
              </a:rPr>
              <a:t> </a:t>
            </a:r>
            <a:r>
              <a:rPr lang="en-US" sz="2800" b="1" dirty="0" err="1">
                <a:solidFill>
                  <a:srgbClr val="3333FF"/>
                </a:solidFill>
              </a:rPr>
              <a:t>gì</a:t>
            </a:r>
            <a:r>
              <a:rPr lang="en-US" sz="2800" b="1" dirty="0">
                <a:solidFill>
                  <a:srgbClr val="3333FF"/>
                </a:solidFill>
              </a:rPr>
              <a:t> </a:t>
            </a:r>
            <a:r>
              <a:rPr lang="en-US" sz="2800" b="1" dirty="0" err="1">
                <a:solidFill>
                  <a:srgbClr val="3333FF"/>
                </a:solidFill>
              </a:rPr>
              <a:t>để</a:t>
            </a:r>
            <a:r>
              <a:rPr lang="en-US" sz="2800" b="1" dirty="0">
                <a:solidFill>
                  <a:srgbClr val="3333FF"/>
                </a:solidFill>
              </a:rPr>
              <a:t> </a:t>
            </a:r>
            <a:r>
              <a:rPr lang="en-US" sz="2800" b="1" dirty="0" err="1">
                <a:solidFill>
                  <a:srgbClr val="3333FF"/>
                </a:solidFill>
              </a:rPr>
              <a:t>xứng</a:t>
            </a:r>
            <a:r>
              <a:rPr lang="en-US" sz="2800" b="1" dirty="0">
                <a:solidFill>
                  <a:srgbClr val="3333FF"/>
                </a:solidFill>
              </a:rPr>
              <a:t> </a:t>
            </a:r>
            <a:r>
              <a:rPr lang="en-US" sz="2800" b="1" dirty="0" err="1">
                <a:solidFill>
                  <a:srgbClr val="3333FF"/>
                </a:solidFill>
              </a:rPr>
              <a:t>đáng</a:t>
            </a:r>
            <a:r>
              <a:rPr lang="en-US" sz="2800" b="1" dirty="0">
                <a:solidFill>
                  <a:srgbClr val="3333FF"/>
                </a:solidFill>
              </a:rPr>
              <a:t> </a:t>
            </a:r>
            <a:r>
              <a:rPr lang="en-US" sz="2800" b="1" dirty="0" err="1">
                <a:solidFill>
                  <a:srgbClr val="3333FF"/>
                </a:solidFill>
              </a:rPr>
              <a:t>là</a:t>
            </a:r>
            <a:r>
              <a:rPr lang="en-US" sz="2800" b="1" dirty="0">
                <a:solidFill>
                  <a:srgbClr val="3333FF"/>
                </a:solidFill>
              </a:rPr>
              <a:t> HS </a:t>
            </a:r>
            <a:r>
              <a:rPr lang="en-US" sz="2800" b="1" dirty="0" err="1">
                <a:solidFill>
                  <a:srgbClr val="3333FF"/>
                </a:solidFill>
              </a:rPr>
              <a:t>lớp</a:t>
            </a:r>
            <a:r>
              <a:rPr lang="en-US" sz="2800" b="1" dirty="0">
                <a:solidFill>
                  <a:srgbClr val="3333FF"/>
                </a:solidFill>
              </a:rPr>
              <a:t> 5?</a:t>
            </a:r>
          </a:p>
          <a:p>
            <a:pPr>
              <a:spcBef>
                <a:spcPts val="1200"/>
              </a:spcBef>
              <a:spcAft>
                <a:spcPts val="1200"/>
              </a:spcAft>
            </a:pPr>
            <a:r>
              <a:rPr lang="en-US" sz="2800" b="1" dirty="0"/>
              <a:t>=&gt; </a:t>
            </a:r>
            <a:r>
              <a:rPr lang="en-US" sz="2800" b="1" dirty="0" err="1"/>
              <a:t>Chúng</a:t>
            </a:r>
            <a:r>
              <a:rPr lang="en-US" sz="2800" b="1" dirty="0"/>
              <a:t> ta </a:t>
            </a:r>
            <a:r>
              <a:rPr lang="en-US" sz="2800" b="1" dirty="0" err="1"/>
              <a:t>cần</a:t>
            </a:r>
            <a:r>
              <a:rPr lang="en-US" sz="2800" b="1" dirty="0"/>
              <a:t> </a:t>
            </a:r>
            <a:r>
              <a:rPr lang="en-US" sz="2800" b="1" dirty="0" err="1"/>
              <a:t>phải</a:t>
            </a:r>
            <a:r>
              <a:rPr lang="en-US" sz="2800" b="1" dirty="0"/>
              <a:t> </a:t>
            </a:r>
            <a:r>
              <a:rPr lang="en-US" sz="2800" b="1" dirty="0" err="1"/>
              <a:t>chăm</a:t>
            </a:r>
            <a:r>
              <a:rPr lang="en-US" sz="2800" b="1" dirty="0"/>
              <a:t> </a:t>
            </a:r>
            <a:r>
              <a:rPr lang="en-US" sz="2800" b="1" dirty="0" err="1"/>
              <a:t>học</a:t>
            </a:r>
            <a:r>
              <a:rPr lang="en-US" sz="2800" b="1" dirty="0"/>
              <a:t>, </a:t>
            </a:r>
            <a:r>
              <a:rPr lang="en-US" sz="2800" b="1" dirty="0" err="1"/>
              <a:t>tự</a:t>
            </a:r>
            <a:r>
              <a:rPr lang="en-US" sz="2800" b="1" dirty="0"/>
              <a:t> </a:t>
            </a:r>
            <a:r>
              <a:rPr lang="en-US" sz="2800" b="1" dirty="0" err="1"/>
              <a:t>giác</a:t>
            </a:r>
            <a:r>
              <a:rPr lang="en-US" sz="2800" b="1" dirty="0"/>
              <a:t> </a:t>
            </a:r>
            <a:r>
              <a:rPr lang="en-US" sz="2800" b="1" dirty="0" err="1"/>
              <a:t>trong</a:t>
            </a:r>
            <a:r>
              <a:rPr lang="en-US" sz="2800" b="1" dirty="0"/>
              <a:t> </a:t>
            </a:r>
            <a:r>
              <a:rPr lang="en-US" sz="2800" b="1" dirty="0" err="1"/>
              <a:t>công</a:t>
            </a:r>
            <a:r>
              <a:rPr lang="en-US" sz="2800" b="1" dirty="0"/>
              <a:t> </a:t>
            </a:r>
            <a:r>
              <a:rPr lang="en-US" sz="2800" b="1" dirty="0" err="1"/>
              <a:t>việc</a:t>
            </a:r>
            <a:r>
              <a:rPr lang="en-US" sz="2800" b="1" dirty="0"/>
              <a:t> </a:t>
            </a:r>
            <a:r>
              <a:rPr lang="en-US" sz="2800" b="1" dirty="0" err="1"/>
              <a:t>hằng</a:t>
            </a:r>
            <a:r>
              <a:rPr lang="en-US" sz="2800" b="1" dirty="0"/>
              <a:t> </a:t>
            </a:r>
            <a:r>
              <a:rPr lang="en-US" sz="2800" b="1" dirty="0" err="1"/>
              <a:t>ngày</a:t>
            </a:r>
            <a:r>
              <a:rPr lang="en-US" sz="2800" b="1" dirty="0"/>
              <a:t> </a:t>
            </a:r>
            <a:r>
              <a:rPr lang="en-US" sz="2800" b="1" dirty="0" err="1"/>
              <a:t>và</a:t>
            </a:r>
            <a:r>
              <a:rPr lang="en-US" sz="2800" b="1" dirty="0"/>
              <a:t> </a:t>
            </a:r>
            <a:r>
              <a:rPr lang="en-US" sz="2800" b="1" dirty="0" err="1"/>
              <a:t>trong</a:t>
            </a:r>
            <a:r>
              <a:rPr lang="en-US" sz="2800" b="1" dirty="0"/>
              <a:t> </a:t>
            </a:r>
            <a:r>
              <a:rPr lang="en-US" sz="2800" b="1" dirty="0" err="1"/>
              <a:t>học</a:t>
            </a:r>
            <a:r>
              <a:rPr lang="en-US" sz="2800" b="1" dirty="0"/>
              <a:t> </a:t>
            </a:r>
            <a:r>
              <a:rPr lang="en-US" sz="2800" b="1" dirty="0" err="1"/>
              <a:t>tập</a:t>
            </a:r>
            <a:r>
              <a:rPr lang="en-US" sz="2800" b="1" dirty="0"/>
              <a:t>, </a:t>
            </a:r>
            <a:r>
              <a:rPr lang="en-US" sz="2800" b="1" dirty="0" err="1"/>
              <a:t>phải</a:t>
            </a:r>
            <a:r>
              <a:rPr lang="en-US" sz="2800" b="1" dirty="0"/>
              <a:t> </a:t>
            </a:r>
            <a:r>
              <a:rPr lang="en-US" sz="2800" b="1" dirty="0" err="1"/>
              <a:t>rèn</a:t>
            </a:r>
            <a:r>
              <a:rPr lang="en-US" sz="2800" b="1" dirty="0"/>
              <a:t> </a:t>
            </a:r>
            <a:r>
              <a:rPr lang="en-US" sz="2800" b="1" dirty="0" err="1"/>
              <a:t>luyện</a:t>
            </a:r>
            <a:r>
              <a:rPr lang="en-US" sz="2800" b="1" dirty="0"/>
              <a:t> </a:t>
            </a:r>
            <a:r>
              <a:rPr lang="en-US" sz="2800" b="1" dirty="0" err="1"/>
              <a:t>thật</a:t>
            </a:r>
            <a:r>
              <a:rPr lang="en-US" sz="2800" b="1" dirty="0"/>
              <a:t> </a:t>
            </a:r>
            <a:r>
              <a:rPr lang="en-US" sz="2800" b="1" dirty="0" err="1"/>
              <a:t>tốt</a:t>
            </a:r>
            <a:r>
              <a:rPr lang="en-US" sz="2800" b="1" dirty="0"/>
              <a:t>.</a:t>
            </a:r>
            <a:endParaRPr lang="vi-VN" sz="2800" b="1" dirty="0"/>
          </a:p>
        </p:txBody>
      </p:sp>
      <p:sp>
        <p:nvSpPr>
          <p:cNvPr id="8" name="TextBox 7">
            <a:extLst>
              <a:ext uri="{FF2B5EF4-FFF2-40B4-BE49-F238E27FC236}">
                <a16:creationId xmlns:a16="http://schemas.microsoft.com/office/drawing/2014/main" id="{2246A844-FC03-45EC-91CD-7558DA49273B}"/>
              </a:ext>
            </a:extLst>
          </p:cNvPr>
          <p:cNvSpPr txBox="1"/>
          <p:nvPr/>
        </p:nvSpPr>
        <p:spPr>
          <a:xfrm>
            <a:off x="1574800" y="4407348"/>
            <a:ext cx="9042400" cy="1692771"/>
          </a:xfrm>
          <a:prstGeom prst="rect">
            <a:avLst/>
          </a:prstGeom>
          <a:noFill/>
        </p:spPr>
        <p:txBody>
          <a:bodyPr wrap="square" rtlCol="0">
            <a:spAutoFit/>
          </a:bodyPr>
          <a:lstStyle/>
          <a:p>
            <a:pPr>
              <a:spcBef>
                <a:spcPts val="1200"/>
              </a:spcBef>
              <a:spcAft>
                <a:spcPts val="1200"/>
              </a:spcAft>
            </a:pPr>
            <a:r>
              <a:rPr lang="en-US" sz="2800" b="1" dirty="0" err="1">
                <a:solidFill>
                  <a:srgbClr val="3333FF"/>
                </a:solidFill>
              </a:rPr>
              <a:t>Em</a:t>
            </a:r>
            <a:r>
              <a:rPr lang="en-US" sz="2800" b="1" dirty="0">
                <a:solidFill>
                  <a:srgbClr val="3333FF"/>
                </a:solidFill>
              </a:rPr>
              <a:t> </a:t>
            </a:r>
            <a:r>
              <a:rPr lang="en-US" sz="2800" b="1" dirty="0" err="1">
                <a:solidFill>
                  <a:srgbClr val="3333FF"/>
                </a:solidFill>
              </a:rPr>
              <a:t>hãy</a:t>
            </a:r>
            <a:r>
              <a:rPr lang="en-US" sz="2800" b="1" dirty="0">
                <a:solidFill>
                  <a:srgbClr val="3333FF"/>
                </a:solidFill>
              </a:rPr>
              <a:t> </a:t>
            </a:r>
            <a:r>
              <a:rPr lang="en-US" sz="2800" b="1" dirty="0" err="1">
                <a:solidFill>
                  <a:srgbClr val="3333FF"/>
                </a:solidFill>
              </a:rPr>
              <a:t>nói</a:t>
            </a:r>
            <a:r>
              <a:rPr lang="en-US" sz="2800" b="1" dirty="0">
                <a:solidFill>
                  <a:srgbClr val="3333FF"/>
                </a:solidFill>
              </a:rPr>
              <a:t> </a:t>
            </a:r>
            <a:r>
              <a:rPr lang="en-US" sz="2800" b="1" dirty="0" err="1">
                <a:solidFill>
                  <a:srgbClr val="3333FF"/>
                </a:solidFill>
              </a:rPr>
              <a:t>cảm</a:t>
            </a:r>
            <a:r>
              <a:rPr lang="en-US" sz="2800" b="1" dirty="0">
                <a:solidFill>
                  <a:srgbClr val="3333FF"/>
                </a:solidFill>
              </a:rPr>
              <a:t> </a:t>
            </a:r>
            <a:r>
              <a:rPr lang="en-US" sz="2800" b="1" dirty="0" err="1">
                <a:solidFill>
                  <a:srgbClr val="3333FF"/>
                </a:solidFill>
              </a:rPr>
              <a:t>nghĩ</a:t>
            </a:r>
            <a:r>
              <a:rPr lang="en-US" sz="2800" b="1" dirty="0">
                <a:solidFill>
                  <a:srgbClr val="3333FF"/>
                </a:solidFill>
              </a:rPr>
              <a:t> </a:t>
            </a:r>
            <a:r>
              <a:rPr lang="en-US" sz="2800" b="1" dirty="0" err="1">
                <a:solidFill>
                  <a:srgbClr val="3333FF"/>
                </a:solidFill>
              </a:rPr>
              <a:t>của</a:t>
            </a:r>
            <a:r>
              <a:rPr lang="en-US" sz="2800" b="1" dirty="0">
                <a:solidFill>
                  <a:srgbClr val="3333FF"/>
                </a:solidFill>
              </a:rPr>
              <a:t> </a:t>
            </a:r>
            <a:r>
              <a:rPr lang="en-US" sz="2800" b="1" dirty="0" err="1">
                <a:solidFill>
                  <a:srgbClr val="3333FF"/>
                </a:solidFill>
              </a:rPr>
              <a:t>em</a:t>
            </a:r>
            <a:r>
              <a:rPr lang="en-US" sz="2800" b="1" dirty="0">
                <a:solidFill>
                  <a:srgbClr val="3333FF"/>
                </a:solidFill>
              </a:rPr>
              <a:t> </a:t>
            </a:r>
            <a:r>
              <a:rPr lang="en-US" sz="2800" b="1" dirty="0" err="1">
                <a:solidFill>
                  <a:srgbClr val="3333FF"/>
                </a:solidFill>
              </a:rPr>
              <a:t>khi</a:t>
            </a:r>
            <a:r>
              <a:rPr lang="en-US" sz="2800" b="1" dirty="0">
                <a:solidFill>
                  <a:srgbClr val="3333FF"/>
                </a:solidFill>
              </a:rPr>
              <a:t> </a:t>
            </a:r>
            <a:r>
              <a:rPr lang="en-US" sz="2800" b="1" dirty="0" err="1">
                <a:solidFill>
                  <a:srgbClr val="3333FF"/>
                </a:solidFill>
              </a:rPr>
              <a:t>là</a:t>
            </a:r>
            <a:r>
              <a:rPr lang="en-US" sz="2800" b="1" dirty="0">
                <a:solidFill>
                  <a:srgbClr val="3333FF"/>
                </a:solidFill>
              </a:rPr>
              <a:t> HS </a:t>
            </a:r>
            <a:r>
              <a:rPr lang="en-US" sz="2800" b="1" dirty="0" err="1">
                <a:solidFill>
                  <a:srgbClr val="3333FF"/>
                </a:solidFill>
              </a:rPr>
              <a:t>lớp</a:t>
            </a:r>
            <a:r>
              <a:rPr lang="en-US" sz="2800" b="1" dirty="0">
                <a:solidFill>
                  <a:srgbClr val="3333FF"/>
                </a:solidFill>
              </a:rPr>
              <a:t> 5?</a:t>
            </a:r>
          </a:p>
          <a:p>
            <a:pPr>
              <a:spcBef>
                <a:spcPts val="1200"/>
              </a:spcBef>
              <a:spcAft>
                <a:spcPts val="1200"/>
              </a:spcAft>
            </a:pPr>
            <a:r>
              <a:rPr lang="en-US" sz="2800" b="1" dirty="0"/>
              <a:t>=&gt; </a:t>
            </a:r>
            <a:r>
              <a:rPr lang="en-US" sz="2800" b="1" dirty="0" err="1"/>
              <a:t>Em</a:t>
            </a:r>
            <a:r>
              <a:rPr lang="en-US" sz="2800" b="1" dirty="0"/>
              <a:t> </a:t>
            </a:r>
            <a:r>
              <a:rPr lang="en-US" sz="2800" b="1" dirty="0" err="1"/>
              <a:t>thấy</a:t>
            </a:r>
            <a:r>
              <a:rPr lang="en-US" sz="2800" b="1" dirty="0"/>
              <a:t>  </a:t>
            </a:r>
            <a:r>
              <a:rPr lang="en-US" sz="2800" b="1" dirty="0" err="1"/>
              <a:t>mình</a:t>
            </a:r>
            <a:r>
              <a:rPr lang="en-US" sz="2800" b="1" dirty="0"/>
              <a:t> </a:t>
            </a:r>
            <a:r>
              <a:rPr lang="en-US" sz="2800" b="1" dirty="0" err="1"/>
              <a:t>lớn</a:t>
            </a:r>
            <a:r>
              <a:rPr lang="en-US" sz="2800" b="1" dirty="0"/>
              <a:t> </a:t>
            </a:r>
            <a:r>
              <a:rPr lang="en-US" sz="2800" b="1" dirty="0" err="1"/>
              <a:t>hơn</a:t>
            </a:r>
            <a:r>
              <a:rPr lang="en-US" sz="2800" b="1" dirty="0"/>
              <a:t>, </a:t>
            </a:r>
            <a:r>
              <a:rPr lang="en-US" sz="2800" b="1" dirty="0" err="1"/>
              <a:t>trưởng</a:t>
            </a:r>
            <a:r>
              <a:rPr lang="en-US" sz="2800" b="1" dirty="0"/>
              <a:t> </a:t>
            </a:r>
            <a:r>
              <a:rPr lang="en-US" sz="2800" b="1" dirty="0" err="1"/>
              <a:t>thành</a:t>
            </a:r>
            <a:r>
              <a:rPr lang="en-US" sz="2800" b="1" dirty="0"/>
              <a:t> </a:t>
            </a:r>
            <a:r>
              <a:rPr lang="en-US" sz="2800" b="1" dirty="0" err="1"/>
              <a:t>hơn</a:t>
            </a:r>
            <a:r>
              <a:rPr lang="en-US" sz="2800" b="1" dirty="0"/>
              <a:t>. </a:t>
            </a:r>
            <a:r>
              <a:rPr lang="en-US" sz="2800" b="1" dirty="0" err="1"/>
              <a:t>Em</a:t>
            </a:r>
            <a:r>
              <a:rPr lang="en-US" sz="2800" b="1" dirty="0"/>
              <a:t> </a:t>
            </a:r>
            <a:r>
              <a:rPr lang="en-US" sz="2800" b="1" dirty="0" err="1"/>
              <a:t>rất</a:t>
            </a:r>
            <a:r>
              <a:rPr lang="en-US" sz="2800" b="1" dirty="0"/>
              <a:t> </a:t>
            </a:r>
            <a:r>
              <a:rPr lang="en-US" sz="2800" b="1" dirty="0" err="1"/>
              <a:t>vui</a:t>
            </a:r>
            <a:r>
              <a:rPr lang="en-US" sz="2800" b="1" dirty="0"/>
              <a:t> </a:t>
            </a:r>
            <a:r>
              <a:rPr lang="en-US" sz="2800" b="1" dirty="0" err="1"/>
              <a:t>và</a:t>
            </a:r>
            <a:r>
              <a:rPr lang="en-US" sz="2800" b="1" dirty="0"/>
              <a:t> </a:t>
            </a:r>
            <a:r>
              <a:rPr lang="en-US" sz="2800" b="1" dirty="0" err="1"/>
              <a:t>tự</a:t>
            </a:r>
            <a:r>
              <a:rPr lang="en-US" sz="2800" b="1" dirty="0"/>
              <a:t> </a:t>
            </a:r>
            <a:r>
              <a:rPr lang="en-US" sz="2800" b="1" dirty="0" err="1"/>
              <a:t>hào</a:t>
            </a:r>
            <a:r>
              <a:rPr lang="en-US" sz="2800" b="1" dirty="0"/>
              <a:t> </a:t>
            </a:r>
            <a:r>
              <a:rPr lang="en-US" sz="2800" b="1" dirty="0" err="1"/>
              <a:t>vì</a:t>
            </a:r>
            <a:r>
              <a:rPr lang="en-US" sz="2800" b="1" dirty="0"/>
              <a:t> </a:t>
            </a:r>
            <a:r>
              <a:rPr lang="en-US" sz="2800" b="1" dirty="0" err="1"/>
              <a:t>đã</a:t>
            </a:r>
            <a:r>
              <a:rPr lang="en-US" sz="2800" b="1" dirty="0"/>
              <a:t> </a:t>
            </a:r>
            <a:r>
              <a:rPr lang="en-US" sz="2800" b="1" dirty="0" err="1"/>
              <a:t>là</a:t>
            </a:r>
            <a:r>
              <a:rPr lang="en-US" sz="2800" b="1" dirty="0"/>
              <a:t> HS </a:t>
            </a:r>
            <a:r>
              <a:rPr lang="en-US" sz="2800" b="1" dirty="0" err="1"/>
              <a:t>lớp</a:t>
            </a:r>
            <a:r>
              <a:rPr lang="en-US" sz="2800" b="1" dirty="0"/>
              <a:t> 5</a:t>
            </a:r>
            <a:endParaRPr lang="vi-VN" sz="2800" b="1" dirty="0"/>
          </a:p>
        </p:txBody>
      </p:sp>
    </p:spTree>
    <p:extLst>
      <p:ext uri="{BB962C8B-B14F-4D97-AF65-F5344CB8AC3E}">
        <p14:creationId xmlns:p14="http://schemas.microsoft.com/office/powerpoint/2010/main" val="96075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6">
                                            <p:txEl>
                                              <p:pRg st="0" end="0"/>
                                            </p:txEl>
                                          </p:spTgt>
                                        </p:tgtEl>
                                      </p:cBhvr>
                                    </p:animEffect>
                                    <p:set>
                                      <p:cBhvr>
                                        <p:cTn id="33" dur="1" fill="hold">
                                          <p:stCondLst>
                                            <p:cond delay="499"/>
                                          </p:stCondLst>
                                        </p:cTn>
                                        <p:tgtEl>
                                          <p:spTgt spid="6">
                                            <p:txEl>
                                              <p:pRg st="0" end="0"/>
                                            </p:txEl>
                                          </p:spTgt>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6">
                                            <p:txEl>
                                              <p:pRg st="1" end="1"/>
                                            </p:txEl>
                                          </p:spTgt>
                                        </p:tgtEl>
                                      </p:cBhvr>
                                    </p:animEffect>
                                    <p:set>
                                      <p:cBhvr>
                                        <p:cTn id="36" dur="1" fill="hold">
                                          <p:stCondLst>
                                            <p:cond delay="499"/>
                                          </p:stCondLst>
                                        </p:cTn>
                                        <p:tgtEl>
                                          <p:spTgt spid="6">
                                            <p:txEl>
                                              <p:pRg st="1" end="1"/>
                                            </p:txEl>
                                          </p:spTgt>
                                        </p:tgtEl>
                                        <p:attrNameLst>
                                          <p:attrName>style.visibility</p:attrName>
                                        </p:attrNameLst>
                                      </p:cBhvr>
                                      <p:to>
                                        <p:strVal val="hidden"/>
                                      </p:to>
                                    </p:set>
                                  </p:childTnLst>
                                </p:cTn>
                              </p:par>
                              <p:par>
                                <p:cTn id="37" presetID="42" presetClass="entr" presetSubtype="0" fill="hold" nodeType="with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fade">
                                      <p:cBhvr>
                                        <p:cTn id="39" dur="1000"/>
                                        <p:tgtEl>
                                          <p:spTgt spid="7">
                                            <p:txEl>
                                              <p:pRg st="0" end="0"/>
                                            </p:txEl>
                                          </p:spTgt>
                                        </p:tgtEl>
                                      </p:cBhvr>
                                    </p:animEffect>
                                    <p:anim calcmode="lin" valueType="num">
                                      <p:cBhvr>
                                        <p:cTn id="4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
                                            <p:txEl>
                                              <p:pRg st="1" end="1"/>
                                            </p:txEl>
                                          </p:spTgt>
                                        </p:tgtEl>
                                        <p:attrNameLst>
                                          <p:attrName>style.visibility</p:attrName>
                                        </p:attrNameLst>
                                      </p:cBhvr>
                                      <p:to>
                                        <p:strVal val="visible"/>
                                      </p:to>
                                    </p:set>
                                    <p:animEffect transition="in" filter="fade">
                                      <p:cBhvr>
                                        <p:cTn id="46" dur="1000"/>
                                        <p:tgtEl>
                                          <p:spTgt spid="7">
                                            <p:txEl>
                                              <p:pRg st="1" end="1"/>
                                            </p:txEl>
                                          </p:spTgt>
                                        </p:tgtEl>
                                      </p:cBhvr>
                                    </p:animEffect>
                                    <p:anim calcmode="lin" valueType="num">
                                      <p:cBhvr>
                                        <p:cTn id="4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7">
                                            <p:txEl>
                                              <p:pRg st="0" end="0"/>
                                            </p:txEl>
                                          </p:spTgt>
                                        </p:tgtEl>
                                      </p:cBhvr>
                                    </p:animEffect>
                                    <p:set>
                                      <p:cBhvr>
                                        <p:cTn id="53" dur="1" fill="hold">
                                          <p:stCondLst>
                                            <p:cond delay="499"/>
                                          </p:stCondLst>
                                        </p:cTn>
                                        <p:tgtEl>
                                          <p:spTgt spid="7">
                                            <p:txEl>
                                              <p:pRg st="0" end="0"/>
                                            </p:txEl>
                                          </p:spTgt>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7">
                                            <p:txEl>
                                              <p:pRg st="1" end="1"/>
                                            </p:txEl>
                                          </p:spTgt>
                                        </p:tgtEl>
                                      </p:cBhvr>
                                    </p:animEffect>
                                    <p:set>
                                      <p:cBhvr>
                                        <p:cTn id="56" dur="1" fill="hold">
                                          <p:stCondLst>
                                            <p:cond delay="499"/>
                                          </p:stCondLst>
                                        </p:cTn>
                                        <p:tgtEl>
                                          <p:spTgt spid="7">
                                            <p:txEl>
                                              <p:pRg st="1" end="1"/>
                                            </p:txEl>
                                          </p:spTgt>
                                        </p:tgtEl>
                                        <p:attrNameLst>
                                          <p:attrName>style.visibility</p:attrName>
                                        </p:attrNameLst>
                                      </p:cBhvr>
                                      <p:to>
                                        <p:strVal val="hidden"/>
                                      </p:to>
                                    </p:set>
                                  </p:childTnLst>
                                </p:cTn>
                              </p:par>
                              <p:par>
                                <p:cTn id="57" presetID="42" presetClass="entr" presetSubtype="0" fill="hold" nodeType="withEffect">
                                  <p:stCondLst>
                                    <p:cond delay="0"/>
                                  </p:stCondLst>
                                  <p:childTnLst>
                                    <p:set>
                                      <p:cBhvr>
                                        <p:cTn id="58" dur="1" fill="hold">
                                          <p:stCondLst>
                                            <p:cond delay="0"/>
                                          </p:stCondLst>
                                        </p:cTn>
                                        <p:tgtEl>
                                          <p:spTgt spid="8">
                                            <p:txEl>
                                              <p:pRg st="0" end="0"/>
                                            </p:txEl>
                                          </p:spTgt>
                                        </p:tgtEl>
                                        <p:attrNameLst>
                                          <p:attrName>style.visibility</p:attrName>
                                        </p:attrNameLst>
                                      </p:cBhvr>
                                      <p:to>
                                        <p:strVal val="visible"/>
                                      </p:to>
                                    </p:set>
                                    <p:animEffect transition="in" filter="fade">
                                      <p:cBhvr>
                                        <p:cTn id="59" dur="1000"/>
                                        <p:tgtEl>
                                          <p:spTgt spid="8">
                                            <p:txEl>
                                              <p:pRg st="0" end="0"/>
                                            </p:txEl>
                                          </p:spTgt>
                                        </p:tgtEl>
                                      </p:cBhvr>
                                    </p:animEffect>
                                    <p:anim calcmode="lin" valueType="num">
                                      <p:cBhvr>
                                        <p:cTn id="6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8">
                                            <p:txEl>
                                              <p:pRg st="1" end="1"/>
                                            </p:txEl>
                                          </p:spTgt>
                                        </p:tgtEl>
                                        <p:attrNameLst>
                                          <p:attrName>style.visibility</p:attrName>
                                        </p:attrNameLst>
                                      </p:cBhvr>
                                      <p:to>
                                        <p:strVal val="visible"/>
                                      </p:to>
                                    </p:set>
                                    <p:animEffect transition="in" filter="fade">
                                      <p:cBhvr>
                                        <p:cTn id="66" dur="1000"/>
                                        <p:tgtEl>
                                          <p:spTgt spid="8">
                                            <p:txEl>
                                              <p:pRg st="1" end="1"/>
                                            </p:txEl>
                                          </p:spTgt>
                                        </p:tgtEl>
                                      </p:cBhvr>
                                    </p:animEffect>
                                    <p:anim calcmode="lin" valueType="num">
                                      <p:cBhvr>
                                        <p:cTn id="6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p:cNvSpPr/>
          <p:nvPr/>
        </p:nvSpPr>
        <p:spPr>
          <a:xfrm>
            <a:off x="4149731" y="447716"/>
            <a:ext cx="4156994" cy="899750"/>
          </a:xfrm>
          <a:prstGeom prst="roundRect">
            <a:avLst>
              <a:gd name="adj" fmla="val 50000"/>
            </a:avLst>
          </a:prstGeom>
          <a:solidFill>
            <a:srgbClr val="00D6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vi-VN" sz="3600" b="1" dirty="0">
                <a:solidFill>
                  <a:srgbClr val="FF0000"/>
                </a:solidFill>
                <a:latin typeface="+mj-lt"/>
              </a:rPr>
              <a:t>GHI NHỚ</a:t>
            </a:r>
          </a:p>
        </p:txBody>
      </p:sp>
      <p:sp>
        <p:nvSpPr>
          <p:cNvPr id="4" name="Flowchart: Process 3"/>
          <p:cNvSpPr/>
          <p:nvPr/>
        </p:nvSpPr>
        <p:spPr>
          <a:xfrm>
            <a:off x="3146611" y="1795181"/>
            <a:ext cx="6163235" cy="4719919"/>
          </a:xfrm>
          <a:prstGeom prst="flowChartProcess">
            <a:avLst/>
          </a:prstGeom>
          <a:solidFill>
            <a:srgbClr val="FFFF66"/>
          </a:solidFill>
          <a:ln w="5715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just">
              <a:lnSpc>
                <a:spcPct val="150000"/>
              </a:lnSpc>
            </a:pPr>
            <a:r>
              <a:rPr lang="vi-VN" sz="3600" dirty="0">
                <a:solidFill>
                  <a:schemeClr val="tx1"/>
                </a:solidFill>
              </a:rPr>
              <a:t>     Năm nay em đã lên lớp 5, lớp lớn nhất trường. Em rất vui và tự hào. Em sẽ cố gắng chăm ngoan, học giỏi để xứng đáng là học sinh lớp 5.</a:t>
            </a:r>
            <a:endParaRPr lang="en-US" sz="3600" dirty="0">
              <a:solidFill>
                <a:schemeClr val="tx1"/>
              </a:solidFill>
            </a:endParaRPr>
          </a:p>
        </p:txBody>
      </p:sp>
    </p:spTree>
    <p:extLst>
      <p:ext uri="{BB962C8B-B14F-4D97-AF65-F5344CB8AC3E}">
        <p14:creationId xmlns:p14="http://schemas.microsoft.com/office/powerpoint/2010/main" val="173316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424</Words>
  <Application>Microsoft Office PowerPoint</Application>
  <PresentationFormat>Widescreen</PresentationFormat>
  <Paragraphs>31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 Phong</dc:creator>
  <cp:lastModifiedBy>ms hong</cp:lastModifiedBy>
  <cp:revision>29</cp:revision>
  <dcterms:created xsi:type="dcterms:W3CDTF">2015-09-07T13:48:26Z</dcterms:created>
  <dcterms:modified xsi:type="dcterms:W3CDTF">2022-09-14T05:42:22Z</dcterms:modified>
</cp:coreProperties>
</file>